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embedTrueTypeFonts="1" saveSubsetFonts="1" autoCompressPictures="0">
  <p:sldMasterIdLst>
    <p:sldMasterId id="2147483708" r:id="rId1"/>
    <p:sldMasterId id="2147483709" r:id="rId2"/>
  </p:sldMasterIdLst>
  <p:notesMasterIdLst>
    <p:notesMasterId r:id="rId28"/>
  </p:notesMasterIdLst>
  <p:sldIdLst>
    <p:sldId id="256" r:id="rId3"/>
    <p:sldId id="257" r:id="rId4"/>
    <p:sldId id="258" r:id="rId5"/>
    <p:sldId id="261" r:id="rId6"/>
    <p:sldId id="285" r:id="rId7"/>
    <p:sldId id="313" r:id="rId8"/>
    <p:sldId id="286" r:id="rId9"/>
    <p:sldId id="287" r:id="rId10"/>
    <p:sldId id="298" r:id="rId11"/>
    <p:sldId id="307" r:id="rId12"/>
    <p:sldId id="308" r:id="rId13"/>
    <p:sldId id="309" r:id="rId14"/>
    <p:sldId id="311" r:id="rId15"/>
    <p:sldId id="314" r:id="rId16"/>
    <p:sldId id="312" r:id="rId17"/>
    <p:sldId id="291" r:id="rId18"/>
    <p:sldId id="300" r:id="rId19"/>
    <p:sldId id="301" r:id="rId20"/>
    <p:sldId id="302" r:id="rId21"/>
    <p:sldId id="303" r:id="rId22"/>
    <p:sldId id="304" r:id="rId23"/>
    <p:sldId id="305" r:id="rId24"/>
    <p:sldId id="306" r:id="rId25"/>
    <p:sldId id="283" r:id="rId26"/>
    <p:sldId id="284" r:id="rId27"/>
  </p:sldIdLst>
  <p:sldSz cx="9144000" cy="5143500" type="screen16x9"/>
  <p:notesSz cx="6858000" cy="9144000"/>
  <p:embeddedFontLst>
    <p:embeddedFont>
      <p:font typeface="IBM Plex Sans" panose="020B0503050203000203" pitchFamily="34" charset="0"/>
      <p:regular r:id="rId29"/>
      <p:bold r:id="rId30"/>
      <p:italic r:id="rId31"/>
      <p:boldItalic r:id="rId32"/>
    </p:embeddedFont>
    <p:embeddedFont>
      <p:font typeface="IBM Plex Sans Medium" panose="020B0603050203000203" pitchFamily="34" charset="0"/>
      <p:regular r:id="rId33"/>
      <p:bold r:id="rId34"/>
      <p:italic r:id="rId35"/>
      <p:boldItalic r:id="rId36"/>
    </p:embeddedFont>
    <p:embeddedFont>
      <p:font typeface="Sora" pitchFamily="2" charset="0"/>
      <p:regular r:id="rId37"/>
      <p:bold r:id="rId38"/>
    </p:embeddedFont>
    <p:embeddedFont>
      <p:font typeface="Sora Light" pitchFamily="2" charset="0"/>
      <p:regular r:id="rId39"/>
      <p:bold r:id="rId40"/>
    </p:embeddedFont>
    <p:embeddedFont>
      <p:font typeface="Sora Medium" pitchFamily="2" charset="0"/>
      <p:regular r:id="rId41"/>
      <p:bold r:id="rId42"/>
    </p:embeddedFont>
    <p:embeddedFont>
      <p:font typeface="Sora SemiBold" pitchFamily="2" charset="0"/>
      <p:regular r:id="rId43"/>
      <p:bold r:id="rId44"/>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494C39A5-A27E-9442-934A-3753A2E010A2}" v="116" dt="2025-12-01T04:24:35.833"/>
    <p1510:client id="{F298B0C9-B1FF-DB4E-BE1C-3A0EF37ADC78}" v="24" dt="2025-12-01T20:42:23.850"/>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569"/>
    <p:restoredTop sz="94582"/>
  </p:normalViewPr>
  <p:slideViewPr>
    <p:cSldViewPr snapToGrid="0">
      <p:cViewPr>
        <p:scale>
          <a:sx n="163" d="100"/>
          <a:sy n="163" d="100"/>
        </p:scale>
        <p:origin x="408" y="152"/>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font" Target="fonts/font11.fntdata"/><Relationship Id="rId21" Type="http://schemas.openxmlformats.org/officeDocument/2006/relationships/slide" Target="slides/slide19.xml"/><Relationship Id="rId34" Type="http://schemas.openxmlformats.org/officeDocument/2006/relationships/font" Target="fonts/font6.fntdata"/><Relationship Id="rId42" Type="http://schemas.openxmlformats.org/officeDocument/2006/relationships/font" Target="fonts/font14.fntdata"/><Relationship Id="rId47" Type="http://schemas.openxmlformats.org/officeDocument/2006/relationships/theme" Target="theme/theme1.xml"/><Relationship Id="rId7" Type="http://schemas.openxmlformats.org/officeDocument/2006/relationships/slide" Target="slides/slide5.xml"/><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font" Target="fonts/font1.fntdata"/><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font" Target="fonts/font4.fntdata"/><Relationship Id="rId37" Type="http://schemas.openxmlformats.org/officeDocument/2006/relationships/font" Target="fonts/font9.fntdata"/><Relationship Id="rId40" Type="http://schemas.openxmlformats.org/officeDocument/2006/relationships/font" Target="fonts/font12.fntdata"/><Relationship Id="rId45" Type="http://schemas.openxmlformats.org/officeDocument/2006/relationships/presProps" Target="presProp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notesMaster" Target="notesMasters/notesMaster1.xml"/><Relationship Id="rId36" Type="http://schemas.openxmlformats.org/officeDocument/2006/relationships/font" Target="fonts/font8.fntdata"/><Relationship Id="rId49" Type="http://schemas.microsoft.com/office/2015/10/relationships/revisionInfo" Target="revisionInfo.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font" Target="fonts/font3.fntdata"/><Relationship Id="rId44" Type="http://schemas.openxmlformats.org/officeDocument/2006/relationships/font" Target="fonts/font16.fntdata"/><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font" Target="fonts/font2.fntdata"/><Relationship Id="rId35" Type="http://schemas.openxmlformats.org/officeDocument/2006/relationships/font" Target="fonts/font7.fntdata"/><Relationship Id="rId43" Type="http://schemas.openxmlformats.org/officeDocument/2006/relationships/font" Target="fonts/font15.fntdata"/><Relationship Id="rId48" Type="http://schemas.openxmlformats.org/officeDocument/2006/relationships/tableStyles" Target="tableStyles.xml"/><Relationship Id="rId8" Type="http://schemas.openxmlformats.org/officeDocument/2006/relationships/slide" Target="slides/slide6.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font" Target="fonts/font5.fntdata"/><Relationship Id="rId38" Type="http://schemas.openxmlformats.org/officeDocument/2006/relationships/font" Target="fonts/font10.fntdata"/><Relationship Id="rId46" Type="http://schemas.openxmlformats.org/officeDocument/2006/relationships/viewProps" Target="viewProps.xml"/><Relationship Id="rId20" Type="http://schemas.openxmlformats.org/officeDocument/2006/relationships/slide" Target="slides/slide18.xml"/><Relationship Id="rId41" Type="http://schemas.openxmlformats.org/officeDocument/2006/relationships/font" Target="fonts/font13.fntdata"/><Relationship Id="rId1" Type="http://schemas.openxmlformats.org/officeDocument/2006/relationships/slideMaster" Target="slideMasters/slideMaster1.xml"/><Relationship Id="rId6" Type="http://schemas.openxmlformats.org/officeDocument/2006/relationships/slide" Target="slides/slide4.xml"/></Relationships>
</file>

<file path=ppt/media/image1.png>
</file>

<file path=ppt/media/image10.png>
</file>

<file path=ppt/media/image11.png>
</file>

<file path=ppt/media/image12.png>
</file>

<file path=ppt/media/image13.png>
</file>

<file path=ppt/media/image14.png>
</file>

<file path=ppt/media/image2.jpe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79"/>
        <p:cNvGrpSpPr/>
        <p:nvPr/>
      </p:nvGrpSpPr>
      <p:grpSpPr>
        <a:xfrm>
          <a:off x="0" y="0"/>
          <a:ext cx="0" cy="0"/>
          <a:chOff x="0" y="0"/>
          <a:chExt cx="0" cy="0"/>
        </a:xfrm>
      </p:grpSpPr>
      <p:sp>
        <p:nvSpPr>
          <p:cNvPr id="980" name="Google Shape;980;g3a9c2d38b5f_0_138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81" name="Google Shape;981;g3a9c2d38b5f_0_138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48">
          <a:extLst>
            <a:ext uri="{FF2B5EF4-FFF2-40B4-BE49-F238E27FC236}">
              <a16:creationId xmlns:a16="http://schemas.microsoft.com/office/drawing/2014/main" id="{50597118-6A63-A64E-135C-B060551FD4EA}"/>
            </a:ext>
          </a:extLst>
        </p:cNvPr>
        <p:cNvGrpSpPr/>
        <p:nvPr/>
      </p:nvGrpSpPr>
      <p:grpSpPr>
        <a:xfrm>
          <a:off x="0" y="0"/>
          <a:ext cx="0" cy="0"/>
          <a:chOff x="0" y="0"/>
          <a:chExt cx="0" cy="0"/>
        </a:xfrm>
      </p:grpSpPr>
      <p:sp>
        <p:nvSpPr>
          <p:cNvPr id="1049" name="Google Shape;1049;g3a9c2d38b5f_0_1458:notes">
            <a:extLst>
              <a:ext uri="{FF2B5EF4-FFF2-40B4-BE49-F238E27FC236}">
                <a16:creationId xmlns:a16="http://schemas.microsoft.com/office/drawing/2014/main" id="{692A1ADD-FC90-D012-1A1E-ADCC265A6A3C}"/>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50" name="Google Shape;1050;g3a9c2d38b5f_0_1458:notes">
            <a:extLst>
              <a:ext uri="{FF2B5EF4-FFF2-40B4-BE49-F238E27FC236}">
                <a16:creationId xmlns:a16="http://schemas.microsoft.com/office/drawing/2014/main" id="{8119922B-4A7F-F32B-7F58-BFCDF80A4780}"/>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48576414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48">
          <a:extLst>
            <a:ext uri="{FF2B5EF4-FFF2-40B4-BE49-F238E27FC236}">
              <a16:creationId xmlns:a16="http://schemas.microsoft.com/office/drawing/2014/main" id="{2FA1F026-E837-8042-B9A8-D1D01D56CBE9}"/>
            </a:ext>
          </a:extLst>
        </p:cNvPr>
        <p:cNvGrpSpPr/>
        <p:nvPr/>
      </p:nvGrpSpPr>
      <p:grpSpPr>
        <a:xfrm>
          <a:off x="0" y="0"/>
          <a:ext cx="0" cy="0"/>
          <a:chOff x="0" y="0"/>
          <a:chExt cx="0" cy="0"/>
        </a:xfrm>
      </p:grpSpPr>
      <p:sp>
        <p:nvSpPr>
          <p:cNvPr id="1049" name="Google Shape;1049;g3a9c2d38b5f_0_1458:notes">
            <a:extLst>
              <a:ext uri="{FF2B5EF4-FFF2-40B4-BE49-F238E27FC236}">
                <a16:creationId xmlns:a16="http://schemas.microsoft.com/office/drawing/2014/main" id="{8FAB042B-5D4F-DF53-9B34-07EF52998703}"/>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50" name="Google Shape;1050;g3a9c2d38b5f_0_1458:notes">
            <a:extLst>
              <a:ext uri="{FF2B5EF4-FFF2-40B4-BE49-F238E27FC236}">
                <a16:creationId xmlns:a16="http://schemas.microsoft.com/office/drawing/2014/main" id="{6E21D4F4-D8B0-6392-150E-40D4FD1C0714}"/>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50834305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48">
          <a:extLst>
            <a:ext uri="{FF2B5EF4-FFF2-40B4-BE49-F238E27FC236}">
              <a16:creationId xmlns:a16="http://schemas.microsoft.com/office/drawing/2014/main" id="{EA80BB63-175D-ADE5-8747-FA6D3A6EF7D1}"/>
            </a:ext>
          </a:extLst>
        </p:cNvPr>
        <p:cNvGrpSpPr/>
        <p:nvPr/>
      </p:nvGrpSpPr>
      <p:grpSpPr>
        <a:xfrm>
          <a:off x="0" y="0"/>
          <a:ext cx="0" cy="0"/>
          <a:chOff x="0" y="0"/>
          <a:chExt cx="0" cy="0"/>
        </a:xfrm>
      </p:grpSpPr>
      <p:sp>
        <p:nvSpPr>
          <p:cNvPr id="1049" name="Google Shape;1049;g3a9c2d38b5f_0_1458:notes">
            <a:extLst>
              <a:ext uri="{FF2B5EF4-FFF2-40B4-BE49-F238E27FC236}">
                <a16:creationId xmlns:a16="http://schemas.microsoft.com/office/drawing/2014/main" id="{2608B256-0D22-E133-53A3-CFA634D73FEC}"/>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50" name="Google Shape;1050;g3a9c2d38b5f_0_1458:notes">
            <a:extLst>
              <a:ext uri="{FF2B5EF4-FFF2-40B4-BE49-F238E27FC236}">
                <a16:creationId xmlns:a16="http://schemas.microsoft.com/office/drawing/2014/main" id="{010608CD-E92A-D660-82A4-A551A9C43081}"/>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6439121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48">
          <a:extLst>
            <a:ext uri="{FF2B5EF4-FFF2-40B4-BE49-F238E27FC236}">
              <a16:creationId xmlns:a16="http://schemas.microsoft.com/office/drawing/2014/main" id="{7963F14B-676A-7B06-3E69-3D125676A04C}"/>
            </a:ext>
          </a:extLst>
        </p:cNvPr>
        <p:cNvGrpSpPr/>
        <p:nvPr/>
      </p:nvGrpSpPr>
      <p:grpSpPr>
        <a:xfrm>
          <a:off x="0" y="0"/>
          <a:ext cx="0" cy="0"/>
          <a:chOff x="0" y="0"/>
          <a:chExt cx="0" cy="0"/>
        </a:xfrm>
      </p:grpSpPr>
      <p:sp>
        <p:nvSpPr>
          <p:cNvPr id="1049" name="Google Shape;1049;g3a9c2d38b5f_0_1458:notes">
            <a:extLst>
              <a:ext uri="{FF2B5EF4-FFF2-40B4-BE49-F238E27FC236}">
                <a16:creationId xmlns:a16="http://schemas.microsoft.com/office/drawing/2014/main" id="{845BE921-003C-1005-F2D7-DDA218BDED94}"/>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50" name="Google Shape;1050;g3a9c2d38b5f_0_1458:notes">
            <a:extLst>
              <a:ext uri="{FF2B5EF4-FFF2-40B4-BE49-F238E27FC236}">
                <a16:creationId xmlns:a16="http://schemas.microsoft.com/office/drawing/2014/main" id="{1EEBA8C7-E62E-593A-2794-BCAEEB3E8962}"/>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22141757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48">
          <a:extLst>
            <a:ext uri="{FF2B5EF4-FFF2-40B4-BE49-F238E27FC236}">
              <a16:creationId xmlns:a16="http://schemas.microsoft.com/office/drawing/2014/main" id="{F98A758C-1BEB-1EDD-6025-8A08175F30B2}"/>
            </a:ext>
          </a:extLst>
        </p:cNvPr>
        <p:cNvGrpSpPr/>
        <p:nvPr/>
      </p:nvGrpSpPr>
      <p:grpSpPr>
        <a:xfrm>
          <a:off x="0" y="0"/>
          <a:ext cx="0" cy="0"/>
          <a:chOff x="0" y="0"/>
          <a:chExt cx="0" cy="0"/>
        </a:xfrm>
      </p:grpSpPr>
      <p:sp>
        <p:nvSpPr>
          <p:cNvPr id="1049" name="Google Shape;1049;g3a9c2d38b5f_0_1458:notes">
            <a:extLst>
              <a:ext uri="{FF2B5EF4-FFF2-40B4-BE49-F238E27FC236}">
                <a16:creationId xmlns:a16="http://schemas.microsoft.com/office/drawing/2014/main" id="{B96E26BE-7F70-AFC8-CF45-8F81968B1EA5}"/>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50" name="Google Shape;1050;g3a9c2d38b5f_0_1458:notes">
            <a:extLst>
              <a:ext uri="{FF2B5EF4-FFF2-40B4-BE49-F238E27FC236}">
                <a16:creationId xmlns:a16="http://schemas.microsoft.com/office/drawing/2014/main" id="{238E28C5-E37E-0A25-BCBE-045D2FD7E34C}"/>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05713209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48">
          <a:extLst>
            <a:ext uri="{FF2B5EF4-FFF2-40B4-BE49-F238E27FC236}">
              <a16:creationId xmlns:a16="http://schemas.microsoft.com/office/drawing/2014/main" id="{33D9C369-8BB9-66CB-9C14-64841DCB0A4E}"/>
            </a:ext>
          </a:extLst>
        </p:cNvPr>
        <p:cNvGrpSpPr/>
        <p:nvPr/>
      </p:nvGrpSpPr>
      <p:grpSpPr>
        <a:xfrm>
          <a:off x="0" y="0"/>
          <a:ext cx="0" cy="0"/>
          <a:chOff x="0" y="0"/>
          <a:chExt cx="0" cy="0"/>
        </a:xfrm>
      </p:grpSpPr>
      <p:sp>
        <p:nvSpPr>
          <p:cNvPr id="1049" name="Google Shape;1049;g3a9c2d38b5f_0_1458:notes">
            <a:extLst>
              <a:ext uri="{FF2B5EF4-FFF2-40B4-BE49-F238E27FC236}">
                <a16:creationId xmlns:a16="http://schemas.microsoft.com/office/drawing/2014/main" id="{0C57E65C-EDF5-811C-9365-9C3B12A2756A}"/>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50" name="Google Shape;1050;g3a9c2d38b5f_0_1458:notes">
            <a:extLst>
              <a:ext uri="{FF2B5EF4-FFF2-40B4-BE49-F238E27FC236}">
                <a16:creationId xmlns:a16="http://schemas.microsoft.com/office/drawing/2014/main" id="{3A86AE6C-10CD-4019-4506-10C299A7A83D}"/>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83385318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48">
          <a:extLst>
            <a:ext uri="{FF2B5EF4-FFF2-40B4-BE49-F238E27FC236}">
              <a16:creationId xmlns:a16="http://schemas.microsoft.com/office/drawing/2014/main" id="{9E0198CB-83FB-2F94-FA59-D3D3270CA3FF}"/>
            </a:ext>
          </a:extLst>
        </p:cNvPr>
        <p:cNvGrpSpPr/>
        <p:nvPr/>
      </p:nvGrpSpPr>
      <p:grpSpPr>
        <a:xfrm>
          <a:off x="0" y="0"/>
          <a:ext cx="0" cy="0"/>
          <a:chOff x="0" y="0"/>
          <a:chExt cx="0" cy="0"/>
        </a:xfrm>
      </p:grpSpPr>
      <p:sp>
        <p:nvSpPr>
          <p:cNvPr id="1049" name="Google Shape;1049;g3a9c2d38b5f_0_1458:notes">
            <a:extLst>
              <a:ext uri="{FF2B5EF4-FFF2-40B4-BE49-F238E27FC236}">
                <a16:creationId xmlns:a16="http://schemas.microsoft.com/office/drawing/2014/main" id="{A7E720C8-D9F2-509F-2C01-B93B3629C1C0}"/>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50" name="Google Shape;1050;g3a9c2d38b5f_0_1458:notes">
            <a:extLst>
              <a:ext uri="{FF2B5EF4-FFF2-40B4-BE49-F238E27FC236}">
                <a16:creationId xmlns:a16="http://schemas.microsoft.com/office/drawing/2014/main" id="{E00F8D21-2565-69E0-B9A4-743BE64B66E9}"/>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315094704"/>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48">
          <a:extLst>
            <a:ext uri="{FF2B5EF4-FFF2-40B4-BE49-F238E27FC236}">
              <a16:creationId xmlns:a16="http://schemas.microsoft.com/office/drawing/2014/main" id="{3D31A704-C562-4CA1-A649-3D2C37ABF0D3}"/>
            </a:ext>
          </a:extLst>
        </p:cNvPr>
        <p:cNvGrpSpPr/>
        <p:nvPr/>
      </p:nvGrpSpPr>
      <p:grpSpPr>
        <a:xfrm>
          <a:off x="0" y="0"/>
          <a:ext cx="0" cy="0"/>
          <a:chOff x="0" y="0"/>
          <a:chExt cx="0" cy="0"/>
        </a:xfrm>
      </p:grpSpPr>
      <p:sp>
        <p:nvSpPr>
          <p:cNvPr id="1049" name="Google Shape;1049;g3a9c2d38b5f_0_1458:notes">
            <a:extLst>
              <a:ext uri="{FF2B5EF4-FFF2-40B4-BE49-F238E27FC236}">
                <a16:creationId xmlns:a16="http://schemas.microsoft.com/office/drawing/2014/main" id="{D62A0F4D-5192-E282-8D55-3F4427C521A9}"/>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50" name="Google Shape;1050;g3a9c2d38b5f_0_1458:notes">
            <a:extLst>
              <a:ext uri="{FF2B5EF4-FFF2-40B4-BE49-F238E27FC236}">
                <a16:creationId xmlns:a16="http://schemas.microsoft.com/office/drawing/2014/main" id="{0E7AE688-CEB9-4505-62FA-06283B834D94}"/>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74656173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48">
          <a:extLst>
            <a:ext uri="{FF2B5EF4-FFF2-40B4-BE49-F238E27FC236}">
              <a16:creationId xmlns:a16="http://schemas.microsoft.com/office/drawing/2014/main" id="{EB73991E-4B4A-9207-A62F-718E5143AE87}"/>
            </a:ext>
          </a:extLst>
        </p:cNvPr>
        <p:cNvGrpSpPr/>
        <p:nvPr/>
      </p:nvGrpSpPr>
      <p:grpSpPr>
        <a:xfrm>
          <a:off x="0" y="0"/>
          <a:ext cx="0" cy="0"/>
          <a:chOff x="0" y="0"/>
          <a:chExt cx="0" cy="0"/>
        </a:xfrm>
      </p:grpSpPr>
      <p:sp>
        <p:nvSpPr>
          <p:cNvPr id="1049" name="Google Shape;1049;g3a9c2d38b5f_0_1458:notes">
            <a:extLst>
              <a:ext uri="{FF2B5EF4-FFF2-40B4-BE49-F238E27FC236}">
                <a16:creationId xmlns:a16="http://schemas.microsoft.com/office/drawing/2014/main" id="{C6ECD61A-58D2-04BA-1868-DF996A199BCE}"/>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50" name="Google Shape;1050;g3a9c2d38b5f_0_1458:notes">
            <a:extLst>
              <a:ext uri="{FF2B5EF4-FFF2-40B4-BE49-F238E27FC236}">
                <a16:creationId xmlns:a16="http://schemas.microsoft.com/office/drawing/2014/main" id="{B4EE1B74-37E2-8C82-F28D-67D1C21885B3}"/>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512745106"/>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48">
          <a:extLst>
            <a:ext uri="{FF2B5EF4-FFF2-40B4-BE49-F238E27FC236}">
              <a16:creationId xmlns:a16="http://schemas.microsoft.com/office/drawing/2014/main" id="{92B0D44B-7FB2-D9AA-7984-1DE17E7D531F}"/>
            </a:ext>
          </a:extLst>
        </p:cNvPr>
        <p:cNvGrpSpPr/>
        <p:nvPr/>
      </p:nvGrpSpPr>
      <p:grpSpPr>
        <a:xfrm>
          <a:off x="0" y="0"/>
          <a:ext cx="0" cy="0"/>
          <a:chOff x="0" y="0"/>
          <a:chExt cx="0" cy="0"/>
        </a:xfrm>
      </p:grpSpPr>
      <p:sp>
        <p:nvSpPr>
          <p:cNvPr id="1049" name="Google Shape;1049;g3a9c2d38b5f_0_1458:notes">
            <a:extLst>
              <a:ext uri="{FF2B5EF4-FFF2-40B4-BE49-F238E27FC236}">
                <a16:creationId xmlns:a16="http://schemas.microsoft.com/office/drawing/2014/main" id="{8FE32B07-A82E-4F01-3A9A-61708A0DFEC4}"/>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50" name="Google Shape;1050;g3a9c2d38b5f_0_1458:notes">
            <a:extLst>
              <a:ext uri="{FF2B5EF4-FFF2-40B4-BE49-F238E27FC236}">
                <a16:creationId xmlns:a16="http://schemas.microsoft.com/office/drawing/2014/main" id="{60BF75E0-05DF-08E5-E4FC-822BF07B236D}"/>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301542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7"/>
        <p:cNvGrpSpPr/>
        <p:nvPr/>
      </p:nvGrpSpPr>
      <p:grpSpPr>
        <a:xfrm>
          <a:off x="0" y="0"/>
          <a:ext cx="0" cy="0"/>
          <a:chOff x="0" y="0"/>
          <a:chExt cx="0" cy="0"/>
        </a:xfrm>
      </p:grpSpPr>
      <p:sp>
        <p:nvSpPr>
          <p:cNvPr id="988" name="Google Shape;988;g3a9c2d38b5f_0_139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89" name="Google Shape;989;g3a9c2d38b5f_0_139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48">
          <a:extLst>
            <a:ext uri="{FF2B5EF4-FFF2-40B4-BE49-F238E27FC236}">
              <a16:creationId xmlns:a16="http://schemas.microsoft.com/office/drawing/2014/main" id="{D0F40874-1355-3089-5A73-328513F425F0}"/>
            </a:ext>
          </a:extLst>
        </p:cNvPr>
        <p:cNvGrpSpPr/>
        <p:nvPr/>
      </p:nvGrpSpPr>
      <p:grpSpPr>
        <a:xfrm>
          <a:off x="0" y="0"/>
          <a:ext cx="0" cy="0"/>
          <a:chOff x="0" y="0"/>
          <a:chExt cx="0" cy="0"/>
        </a:xfrm>
      </p:grpSpPr>
      <p:sp>
        <p:nvSpPr>
          <p:cNvPr id="1049" name="Google Shape;1049;g3a9c2d38b5f_0_1458:notes">
            <a:extLst>
              <a:ext uri="{FF2B5EF4-FFF2-40B4-BE49-F238E27FC236}">
                <a16:creationId xmlns:a16="http://schemas.microsoft.com/office/drawing/2014/main" id="{C9C93144-5B12-D91F-9278-032C701ACBB2}"/>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50" name="Google Shape;1050;g3a9c2d38b5f_0_1458:notes">
            <a:extLst>
              <a:ext uri="{FF2B5EF4-FFF2-40B4-BE49-F238E27FC236}">
                <a16:creationId xmlns:a16="http://schemas.microsoft.com/office/drawing/2014/main" id="{BC6144C3-0B97-E31D-BBFC-4CDEA72A9CF4}"/>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94774632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48">
          <a:extLst>
            <a:ext uri="{FF2B5EF4-FFF2-40B4-BE49-F238E27FC236}">
              <a16:creationId xmlns:a16="http://schemas.microsoft.com/office/drawing/2014/main" id="{B3A8C7E7-DF57-CDE8-D00B-7B64694E9B95}"/>
            </a:ext>
          </a:extLst>
        </p:cNvPr>
        <p:cNvGrpSpPr/>
        <p:nvPr/>
      </p:nvGrpSpPr>
      <p:grpSpPr>
        <a:xfrm>
          <a:off x="0" y="0"/>
          <a:ext cx="0" cy="0"/>
          <a:chOff x="0" y="0"/>
          <a:chExt cx="0" cy="0"/>
        </a:xfrm>
      </p:grpSpPr>
      <p:sp>
        <p:nvSpPr>
          <p:cNvPr id="1049" name="Google Shape;1049;g3a9c2d38b5f_0_1458:notes">
            <a:extLst>
              <a:ext uri="{FF2B5EF4-FFF2-40B4-BE49-F238E27FC236}">
                <a16:creationId xmlns:a16="http://schemas.microsoft.com/office/drawing/2014/main" id="{E11CC452-0241-9166-D3EE-1A8E94B82C8F}"/>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50" name="Google Shape;1050;g3a9c2d38b5f_0_1458:notes">
            <a:extLst>
              <a:ext uri="{FF2B5EF4-FFF2-40B4-BE49-F238E27FC236}">
                <a16:creationId xmlns:a16="http://schemas.microsoft.com/office/drawing/2014/main" id="{F37FA91E-CF74-86F7-C536-C64F1DA48AB5}"/>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345411803"/>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15"/>
        <p:cNvGrpSpPr/>
        <p:nvPr/>
      </p:nvGrpSpPr>
      <p:grpSpPr>
        <a:xfrm>
          <a:off x="0" y="0"/>
          <a:ext cx="0" cy="0"/>
          <a:chOff x="0" y="0"/>
          <a:chExt cx="0" cy="0"/>
        </a:xfrm>
      </p:grpSpPr>
      <p:sp>
        <p:nvSpPr>
          <p:cNvPr id="1616" name="Google Shape;1616;g3a9c2d38b5f_0_196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17" name="Google Shape;1617;g3a9c2d38b5f_0_196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24"/>
        <p:cNvGrpSpPr/>
        <p:nvPr/>
      </p:nvGrpSpPr>
      <p:grpSpPr>
        <a:xfrm>
          <a:off x="0" y="0"/>
          <a:ext cx="0" cy="0"/>
          <a:chOff x="0" y="0"/>
          <a:chExt cx="0" cy="0"/>
        </a:xfrm>
      </p:grpSpPr>
      <p:sp>
        <p:nvSpPr>
          <p:cNvPr id="1625" name="Google Shape;1625;g3a9c2d38b5f_0_196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26" name="Google Shape;1626;g3a9c2d38b5f_0_196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7"/>
        <p:cNvGrpSpPr/>
        <p:nvPr/>
      </p:nvGrpSpPr>
      <p:grpSpPr>
        <a:xfrm>
          <a:off x="0" y="0"/>
          <a:ext cx="0" cy="0"/>
          <a:chOff x="0" y="0"/>
          <a:chExt cx="0" cy="0"/>
        </a:xfrm>
      </p:grpSpPr>
      <p:sp>
        <p:nvSpPr>
          <p:cNvPr id="1008" name="Google Shape;1008;g3a9c2d38b5f_0_14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09" name="Google Shape;1009;g3a9c2d38b5f_0_14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48"/>
        <p:cNvGrpSpPr/>
        <p:nvPr/>
      </p:nvGrpSpPr>
      <p:grpSpPr>
        <a:xfrm>
          <a:off x="0" y="0"/>
          <a:ext cx="0" cy="0"/>
          <a:chOff x="0" y="0"/>
          <a:chExt cx="0" cy="0"/>
        </a:xfrm>
      </p:grpSpPr>
      <p:sp>
        <p:nvSpPr>
          <p:cNvPr id="1049" name="Google Shape;1049;g3a9c2d38b5f_0_145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50" name="Google Shape;1050;g3a9c2d38b5f_0_14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48">
          <a:extLst>
            <a:ext uri="{FF2B5EF4-FFF2-40B4-BE49-F238E27FC236}">
              <a16:creationId xmlns:a16="http://schemas.microsoft.com/office/drawing/2014/main" id="{10EF48AD-C1DD-11F3-89EF-6B4109ACEE95}"/>
            </a:ext>
          </a:extLst>
        </p:cNvPr>
        <p:cNvGrpSpPr/>
        <p:nvPr/>
      </p:nvGrpSpPr>
      <p:grpSpPr>
        <a:xfrm>
          <a:off x="0" y="0"/>
          <a:ext cx="0" cy="0"/>
          <a:chOff x="0" y="0"/>
          <a:chExt cx="0" cy="0"/>
        </a:xfrm>
      </p:grpSpPr>
      <p:sp>
        <p:nvSpPr>
          <p:cNvPr id="1049" name="Google Shape;1049;g3a9c2d38b5f_0_1458:notes">
            <a:extLst>
              <a:ext uri="{FF2B5EF4-FFF2-40B4-BE49-F238E27FC236}">
                <a16:creationId xmlns:a16="http://schemas.microsoft.com/office/drawing/2014/main" id="{8484552E-1FA1-FAD7-94A4-5C948C3E445D}"/>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50" name="Google Shape;1050;g3a9c2d38b5f_0_1458:notes">
            <a:extLst>
              <a:ext uri="{FF2B5EF4-FFF2-40B4-BE49-F238E27FC236}">
                <a16:creationId xmlns:a16="http://schemas.microsoft.com/office/drawing/2014/main" id="{DC090F1C-5707-020A-C6BC-EE64722A364C}"/>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290001729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48">
          <a:extLst>
            <a:ext uri="{FF2B5EF4-FFF2-40B4-BE49-F238E27FC236}">
              <a16:creationId xmlns:a16="http://schemas.microsoft.com/office/drawing/2014/main" id="{8CFBF550-094E-AC17-E9CD-46B05DE71E07}"/>
            </a:ext>
          </a:extLst>
        </p:cNvPr>
        <p:cNvGrpSpPr/>
        <p:nvPr/>
      </p:nvGrpSpPr>
      <p:grpSpPr>
        <a:xfrm>
          <a:off x="0" y="0"/>
          <a:ext cx="0" cy="0"/>
          <a:chOff x="0" y="0"/>
          <a:chExt cx="0" cy="0"/>
        </a:xfrm>
      </p:grpSpPr>
      <p:sp>
        <p:nvSpPr>
          <p:cNvPr id="1049" name="Google Shape;1049;g3a9c2d38b5f_0_1458:notes">
            <a:extLst>
              <a:ext uri="{FF2B5EF4-FFF2-40B4-BE49-F238E27FC236}">
                <a16:creationId xmlns:a16="http://schemas.microsoft.com/office/drawing/2014/main" id="{6658B3FA-6BC8-8F6E-C835-B1DBFB984ABC}"/>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50" name="Google Shape;1050;g3a9c2d38b5f_0_1458:notes">
            <a:extLst>
              <a:ext uri="{FF2B5EF4-FFF2-40B4-BE49-F238E27FC236}">
                <a16:creationId xmlns:a16="http://schemas.microsoft.com/office/drawing/2014/main" id="{B38734D9-4045-E93F-8315-90E1DA72A998}"/>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75553847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48">
          <a:extLst>
            <a:ext uri="{FF2B5EF4-FFF2-40B4-BE49-F238E27FC236}">
              <a16:creationId xmlns:a16="http://schemas.microsoft.com/office/drawing/2014/main" id="{9C72E72D-6A77-6DA9-49AC-98709BDC5B2F}"/>
            </a:ext>
          </a:extLst>
        </p:cNvPr>
        <p:cNvGrpSpPr/>
        <p:nvPr/>
      </p:nvGrpSpPr>
      <p:grpSpPr>
        <a:xfrm>
          <a:off x="0" y="0"/>
          <a:ext cx="0" cy="0"/>
          <a:chOff x="0" y="0"/>
          <a:chExt cx="0" cy="0"/>
        </a:xfrm>
      </p:grpSpPr>
      <p:sp>
        <p:nvSpPr>
          <p:cNvPr id="1049" name="Google Shape;1049;g3a9c2d38b5f_0_1458:notes">
            <a:extLst>
              <a:ext uri="{FF2B5EF4-FFF2-40B4-BE49-F238E27FC236}">
                <a16:creationId xmlns:a16="http://schemas.microsoft.com/office/drawing/2014/main" id="{12AB2F18-EBE7-81E4-2F6A-542C6353AF9D}"/>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50" name="Google Shape;1050;g3a9c2d38b5f_0_1458:notes">
            <a:extLst>
              <a:ext uri="{FF2B5EF4-FFF2-40B4-BE49-F238E27FC236}">
                <a16:creationId xmlns:a16="http://schemas.microsoft.com/office/drawing/2014/main" id="{B554F02D-AADE-9B5D-CEC3-DB6865133600}"/>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38794611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48">
          <a:extLst>
            <a:ext uri="{FF2B5EF4-FFF2-40B4-BE49-F238E27FC236}">
              <a16:creationId xmlns:a16="http://schemas.microsoft.com/office/drawing/2014/main" id="{92F93169-7897-3347-DF4F-361BA074D93B}"/>
            </a:ext>
          </a:extLst>
        </p:cNvPr>
        <p:cNvGrpSpPr/>
        <p:nvPr/>
      </p:nvGrpSpPr>
      <p:grpSpPr>
        <a:xfrm>
          <a:off x="0" y="0"/>
          <a:ext cx="0" cy="0"/>
          <a:chOff x="0" y="0"/>
          <a:chExt cx="0" cy="0"/>
        </a:xfrm>
      </p:grpSpPr>
      <p:sp>
        <p:nvSpPr>
          <p:cNvPr id="1049" name="Google Shape;1049;g3a9c2d38b5f_0_1458:notes">
            <a:extLst>
              <a:ext uri="{FF2B5EF4-FFF2-40B4-BE49-F238E27FC236}">
                <a16:creationId xmlns:a16="http://schemas.microsoft.com/office/drawing/2014/main" id="{86EB1E74-DB02-A05D-17AE-D89FD5459ACB}"/>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50" name="Google Shape;1050;g3a9c2d38b5f_0_1458:notes">
            <a:extLst>
              <a:ext uri="{FF2B5EF4-FFF2-40B4-BE49-F238E27FC236}">
                <a16:creationId xmlns:a16="http://schemas.microsoft.com/office/drawing/2014/main" id="{103030C6-03ED-5EA5-159E-9C40468C6E7D}"/>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69730462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48">
          <a:extLst>
            <a:ext uri="{FF2B5EF4-FFF2-40B4-BE49-F238E27FC236}">
              <a16:creationId xmlns:a16="http://schemas.microsoft.com/office/drawing/2014/main" id="{B919C016-FA4C-EF0F-CE04-038D1A5B32C0}"/>
            </a:ext>
          </a:extLst>
        </p:cNvPr>
        <p:cNvGrpSpPr/>
        <p:nvPr/>
      </p:nvGrpSpPr>
      <p:grpSpPr>
        <a:xfrm>
          <a:off x="0" y="0"/>
          <a:ext cx="0" cy="0"/>
          <a:chOff x="0" y="0"/>
          <a:chExt cx="0" cy="0"/>
        </a:xfrm>
      </p:grpSpPr>
      <p:sp>
        <p:nvSpPr>
          <p:cNvPr id="1049" name="Google Shape;1049;g3a9c2d38b5f_0_1458:notes">
            <a:extLst>
              <a:ext uri="{FF2B5EF4-FFF2-40B4-BE49-F238E27FC236}">
                <a16:creationId xmlns:a16="http://schemas.microsoft.com/office/drawing/2014/main" id="{EF0F8142-5D8F-4E02-8CEB-A468162B5994}"/>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50" name="Google Shape;1050;g3a9c2d38b5f_0_1458:notes">
            <a:extLst>
              <a:ext uri="{FF2B5EF4-FFF2-40B4-BE49-F238E27FC236}">
                <a16:creationId xmlns:a16="http://schemas.microsoft.com/office/drawing/2014/main" id="{23304675-FA1D-9741-4CB7-020A4CE5F42E}"/>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44980311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rmAutofit/>
          </a:bodyPr>
          <a:lstStyle>
            <a:lvl1pPr marL="457200" lvl="0" indent="-342900" algn="ctr">
              <a:spcBef>
                <a:spcPts val="0"/>
              </a:spcBef>
              <a:spcAft>
                <a:spcPts val="0"/>
              </a:spcAft>
              <a:buSzPts val="1800"/>
              <a:buChar char="●"/>
              <a:defRPr/>
            </a:lvl1pPr>
            <a:lvl2pPr marL="914400" lvl="1" indent="-317500" algn="ctr">
              <a:spcBef>
                <a:spcPts val="0"/>
              </a:spcBef>
              <a:spcAft>
                <a:spcPts val="0"/>
              </a:spcAft>
              <a:buSzPts val="1400"/>
              <a:buChar char="○"/>
              <a:defRPr/>
            </a:lvl2pPr>
            <a:lvl3pPr marL="1371600" lvl="2" indent="-317500" algn="ctr">
              <a:spcBef>
                <a:spcPts val="0"/>
              </a:spcBef>
              <a:spcAft>
                <a:spcPts val="0"/>
              </a:spcAft>
              <a:buSzPts val="1400"/>
              <a:buChar char="■"/>
              <a:defRPr/>
            </a:lvl3pPr>
            <a:lvl4pPr marL="1828800" lvl="3" indent="-317500" algn="ctr">
              <a:spcBef>
                <a:spcPts val="0"/>
              </a:spcBef>
              <a:spcAft>
                <a:spcPts val="0"/>
              </a:spcAft>
              <a:buSzPts val="1400"/>
              <a:buChar char="●"/>
              <a:defRPr/>
            </a:lvl4pPr>
            <a:lvl5pPr marL="2286000" lvl="4" indent="-317500" algn="ctr">
              <a:spcBef>
                <a:spcPts val="0"/>
              </a:spcBef>
              <a:spcAft>
                <a:spcPts val="0"/>
              </a:spcAft>
              <a:buSzPts val="1400"/>
              <a:buChar char="○"/>
              <a:defRPr/>
            </a:lvl5pPr>
            <a:lvl6pPr marL="2743200" lvl="5" indent="-317500" algn="ctr">
              <a:spcBef>
                <a:spcPts val="0"/>
              </a:spcBef>
              <a:spcAft>
                <a:spcPts val="0"/>
              </a:spcAft>
              <a:buSzPts val="1400"/>
              <a:buChar char="■"/>
              <a:defRPr/>
            </a:lvl6pPr>
            <a:lvl7pPr marL="3200400" lvl="6" indent="-317500" algn="ctr">
              <a:spcBef>
                <a:spcPts val="0"/>
              </a:spcBef>
              <a:spcAft>
                <a:spcPts val="0"/>
              </a:spcAft>
              <a:buSzPts val="1400"/>
              <a:buChar char="●"/>
              <a:defRPr/>
            </a:lvl7pPr>
            <a:lvl8pPr marL="3657600" lvl="7" indent="-317500" algn="ctr">
              <a:spcBef>
                <a:spcPts val="0"/>
              </a:spcBef>
              <a:spcAft>
                <a:spcPts val="0"/>
              </a:spcAft>
              <a:buSzPts val="1400"/>
              <a:buChar char="○"/>
              <a:defRPr/>
            </a:lvl8pPr>
            <a:lvl9pPr marL="4114800" lvl="8" indent="-317500" algn="ctr">
              <a:spcBef>
                <a:spcPts val="0"/>
              </a:spcBef>
              <a:spcAft>
                <a:spcPts val="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slide - Alt 2">
  <p:cSld name="BLANK_2">
    <p:bg>
      <p:bgPr>
        <a:solidFill>
          <a:schemeClr val="lt1"/>
        </a:solidFill>
        <a:effectLst/>
      </p:bgPr>
    </p:bg>
    <p:spTree>
      <p:nvGrpSpPr>
        <p:cNvPr id="1" name="Shape 55"/>
        <p:cNvGrpSpPr/>
        <p:nvPr/>
      </p:nvGrpSpPr>
      <p:grpSpPr>
        <a:xfrm>
          <a:off x="0" y="0"/>
          <a:ext cx="0" cy="0"/>
          <a:chOff x="0" y="0"/>
          <a:chExt cx="0" cy="0"/>
        </a:xfrm>
      </p:grpSpPr>
      <p:sp>
        <p:nvSpPr>
          <p:cNvPr id="56" name="Google Shape;56;p14"/>
          <p:cNvSpPr txBox="1">
            <a:spLocks noGrp="1"/>
          </p:cNvSpPr>
          <p:nvPr>
            <p:ph type="subTitle" idx="1"/>
          </p:nvPr>
        </p:nvSpPr>
        <p:spPr>
          <a:xfrm>
            <a:off x="130200" y="4291350"/>
            <a:ext cx="4922100" cy="739200"/>
          </a:xfrm>
          <a:prstGeom prst="rect">
            <a:avLst/>
          </a:prstGeom>
        </p:spPr>
        <p:txBody>
          <a:bodyPr spcFirstLastPara="1" wrap="square" lIns="91425" tIns="91425" rIns="91425" bIns="91425" anchor="b" anchorCtr="0">
            <a:noAutofit/>
          </a:bodyPr>
          <a:lstStyle>
            <a:lvl1pPr lvl="0">
              <a:spcBef>
                <a:spcPts val="0"/>
              </a:spcBef>
              <a:spcAft>
                <a:spcPts val="0"/>
              </a:spcAft>
              <a:buClr>
                <a:schemeClr val="dk2"/>
              </a:buClr>
              <a:buSzPts val="1000"/>
              <a:buFont typeface="Sora Light"/>
              <a:buNone/>
              <a:defRPr sz="1000">
                <a:solidFill>
                  <a:schemeClr val="dk2"/>
                </a:solidFill>
                <a:latin typeface="Sora Light"/>
                <a:ea typeface="Sora Light"/>
                <a:cs typeface="Sora Light"/>
                <a:sym typeface="Sora Light"/>
              </a:defRPr>
            </a:lvl1pPr>
            <a:lvl2pPr lvl="1">
              <a:spcBef>
                <a:spcPts val="0"/>
              </a:spcBef>
              <a:spcAft>
                <a:spcPts val="0"/>
              </a:spcAft>
              <a:buClr>
                <a:schemeClr val="dk2"/>
              </a:buClr>
              <a:buSzPts val="1000"/>
              <a:buFont typeface="Sora Light"/>
              <a:buNone/>
              <a:defRPr sz="1000">
                <a:solidFill>
                  <a:schemeClr val="dk2"/>
                </a:solidFill>
                <a:latin typeface="Sora Light"/>
                <a:ea typeface="Sora Light"/>
                <a:cs typeface="Sora Light"/>
                <a:sym typeface="Sora Light"/>
              </a:defRPr>
            </a:lvl2pPr>
            <a:lvl3pPr lvl="2">
              <a:spcBef>
                <a:spcPts val="0"/>
              </a:spcBef>
              <a:spcAft>
                <a:spcPts val="0"/>
              </a:spcAft>
              <a:buClr>
                <a:schemeClr val="dk2"/>
              </a:buClr>
              <a:buSzPts val="1000"/>
              <a:buFont typeface="Sora Light"/>
              <a:buNone/>
              <a:defRPr sz="1000">
                <a:solidFill>
                  <a:schemeClr val="dk2"/>
                </a:solidFill>
                <a:latin typeface="Sora Light"/>
                <a:ea typeface="Sora Light"/>
                <a:cs typeface="Sora Light"/>
                <a:sym typeface="Sora Light"/>
              </a:defRPr>
            </a:lvl3pPr>
            <a:lvl4pPr lvl="3">
              <a:spcBef>
                <a:spcPts val="0"/>
              </a:spcBef>
              <a:spcAft>
                <a:spcPts val="0"/>
              </a:spcAft>
              <a:buClr>
                <a:schemeClr val="dk2"/>
              </a:buClr>
              <a:buSzPts val="1000"/>
              <a:buFont typeface="Sora Light"/>
              <a:buNone/>
              <a:defRPr sz="1000">
                <a:solidFill>
                  <a:schemeClr val="dk2"/>
                </a:solidFill>
                <a:latin typeface="Sora Light"/>
                <a:ea typeface="Sora Light"/>
                <a:cs typeface="Sora Light"/>
                <a:sym typeface="Sora Light"/>
              </a:defRPr>
            </a:lvl4pPr>
            <a:lvl5pPr lvl="4">
              <a:spcBef>
                <a:spcPts val="0"/>
              </a:spcBef>
              <a:spcAft>
                <a:spcPts val="0"/>
              </a:spcAft>
              <a:buClr>
                <a:schemeClr val="dk2"/>
              </a:buClr>
              <a:buSzPts val="1000"/>
              <a:buFont typeface="Sora Light"/>
              <a:buNone/>
              <a:defRPr sz="1000">
                <a:solidFill>
                  <a:schemeClr val="dk2"/>
                </a:solidFill>
                <a:latin typeface="Sora Light"/>
                <a:ea typeface="Sora Light"/>
                <a:cs typeface="Sora Light"/>
                <a:sym typeface="Sora Light"/>
              </a:defRPr>
            </a:lvl5pPr>
            <a:lvl6pPr lvl="5">
              <a:spcBef>
                <a:spcPts val="0"/>
              </a:spcBef>
              <a:spcAft>
                <a:spcPts val="0"/>
              </a:spcAft>
              <a:buClr>
                <a:schemeClr val="dk2"/>
              </a:buClr>
              <a:buSzPts val="1000"/>
              <a:buFont typeface="Sora Light"/>
              <a:buNone/>
              <a:defRPr sz="1000">
                <a:solidFill>
                  <a:schemeClr val="dk2"/>
                </a:solidFill>
                <a:latin typeface="Sora Light"/>
                <a:ea typeface="Sora Light"/>
                <a:cs typeface="Sora Light"/>
                <a:sym typeface="Sora Light"/>
              </a:defRPr>
            </a:lvl6pPr>
            <a:lvl7pPr lvl="6">
              <a:spcBef>
                <a:spcPts val="0"/>
              </a:spcBef>
              <a:spcAft>
                <a:spcPts val="0"/>
              </a:spcAft>
              <a:buClr>
                <a:schemeClr val="dk2"/>
              </a:buClr>
              <a:buSzPts val="1000"/>
              <a:buFont typeface="Sora Light"/>
              <a:buNone/>
              <a:defRPr sz="1000">
                <a:solidFill>
                  <a:schemeClr val="dk2"/>
                </a:solidFill>
                <a:latin typeface="Sora Light"/>
                <a:ea typeface="Sora Light"/>
                <a:cs typeface="Sora Light"/>
                <a:sym typeface="Sora Light"/>
              </a:defRPr>
            </a:lvl7pPr>
            <a:lvl8pPr lvl="7">
              <a:spcBef>
                <a:spcPts val="0"/>
              </a:spcBef>
              <a:spcAft>
                <a:spcPts val="0"/>
              </a:spcAft>
              <a:buClr>
                <a:schemeClr val="dk2"/>
              </a:buClr>
              <a:buSzPts val="1000"/>
              <a:buFont typeface="Sora Light"/>
              <a:buNone/>
              <a:defRPr sz="1000">
                <a:solidFill>
                  <a:schemeClr val="dk2"/>
                </a:solidFill>
                <a:latin typeface="Sora Light"/>
                <a:ea typeface="Sora Light"/>
                <a:cs typeface="Sora Light"/>
                <a:sym typeface="Sora Light"/>
              </a:defRPr>
            </a:lvl8pPr>
            <a:lvl9pPr lvl="8">
              <a:spcBef>
                <a:spcPts val="0"/>
              </a:spcBef>
              <a:spcAft>
                <a:spcPts val="0"/>
              </a:spcAft>
              <a:buClr>
                <a:schemeClr val="dk2"/>
              </a:buClr>
              <a:buSzPts val="1000"/>
              <a:buFont typeface="Sora Light"/>
              <a:buNone/>
              <a:defRPr sz="1000">
                <a:solidFill>
                  <a:schemeClr val="dk2"/>
                </a:solidFill>
                <a:latin typeface="Sora Light"/>
                <a:ea typeface="Sora Light"/>
                <a:cs typeface="Sora Light"/>
                <a:sym typeface="Sora Light"/>
              </a:defRPr>
            </a:lvl9pPr>
          </a:lstStyle>
          <a:p>
            <a:endParaRPr/>
          </a:p>
        </p:txBody>
      </p:sp>
      <p:sp>
        <p:nvSpPr>
          <p:cNvPr id="57" name="Google Shape;57;p14"/>
          <p:cNvSpPr/>
          <p:nvPr/>
        </p:nvSpPr>
        <p:spPr>
          <a:xfrm rot="-900003">
            <a:off x="2618331" y="-723216"/>
            <a:ext cx="4001240" cy="1687704"/>
          </a:xfrm>
          <a:prstGeom prst="chord">
            <a:avLst>
              <a:gd name="adj1" fmla="val 694140"/>
              <a:gd name="adj2" fmla="val 11948531"/>
            </a:avLst>
          </a:prstGeom>
          <a:no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a:ea typeface="Sora"/>
              <a:cs typeface="Sora"/>
              <a:sym typeface="Sora"/>
            </a:endParaRPr>
          </a:p>
        </p:txBody>
      </p:sp>
      <p:sp>
        <p:nvSpPr>
          <p:cNvPr id="58" name="Google Shape;58;p14"/>
          <p:cNvSpPr txBox="1">
            <a:spLocks noGrp="1"/>
          </p:cNvSpPr>
          <p:nvPr>
            <p:ph type="subTitle" idx="2"/>
          </p:nvPr>
        </p:nvSpPr>
        <p:spPr>
          <a:xfrm>
            <a:off x="138475" y="228600"/>
            <a:ext cx="2164500" cy="338700"/>
          </a:xfrm>
          <a:prstGeom prst="rect">
            <a:avLst/>
          </a:prstGeom>
        </p:spPr>
        <p:txBody>
          <a:bodyPr spcFirstLastPara="1" wrap="square" lIns="91425" tIns="91425" rIns="91425" bIns="91425" anchor="t" anchorCtr="0">
            <a:noAutofit/>
          </a:bodyPr>
          <a:lstStyle>
            <a:lvl1pPr lvl="0">
              <a:spcBef>
                <a:spcPts val="0"/>
              </a:spcBef>
              <a:spcAft>
                <a:spcPts val="0"/>
              </a:spcAft>
              <a:buNone/>
              <a:defRPr sz="1000">
                <a:solidFill>
                  <a:schemeClr val="dk2"/>
                </a:solidFill>
                <a:latin typeface="Sora Light"/>
                <a:ea typeface="Sora Light"/>
                <a:cs typeface="Sora Light"/>
                <a:sym typeface="Sora Light"/>
              </a:defRPr>
            </a:lvl1pPr>
            <a:lvl2pPr lvl="1">
              <a:spcBef>
                <a:spcPts val="0"/>
              </a:spcBef>
              <a:spcAft>
                <a:spcPts val="0"/>
              </a:spcAft>
              <a:buClr>
                <a:schemeClr val="dk2"/>
              </a:buClr>
              <a:buSzPts val="1000"/>
              <a:buFont typeface="Sora Light"/>
              <a:buNone/>
              <a:defRPr sz="1000">
                <a:solidFill>
                  <a:schemeClr val="dk2"/>
                </a:solidFill>
                <a:latin typeface="Sora Light"/>
                <a:ea typeface="Sora Light"/>
                <a:cs typeface="Sora Light"/>
                <a:sym typeface="Sora Light"/>
              </a:defRPr>
            </a:lvl2pPr>
            <a:lvl3pPr lvl="2">
              <a:spcBef>
                <a:spcPts val="0"/>
              </a:spcBef>
              <a:spcAft>
                <a:spcPts val="0"/>
              </a:spcAft>
              <a:buClr>
                <a:schemeClr val="dk2"/>
              </a:buClr>
              <a:buSzPts val="1000"/>
              <a:buFont typeface="Sora Light"/>
              <a:buNone/>
              <a:defRPr sz="1000">
                <a:solidFill>
                  <a:schemeClr val="dk2"/>
                </a:solidFill>
                <a:latin typeface="Sora Light"/>
                <a:ea typeface="Sora Light"/>
                <a:cs typeface="Sora Light"/>
                <a:sym typeface="Sora Light"/>
              </a:defRPr>
            </a:lvl3pPr>
            <a:lvl4pPr lvl="3">
              <a:spcBef>
                <a:spcPts val="0"/>
              </a:spcBef>
              <a:spcAft>
                <a:spcPts val="0"/>
              </a:spcAft>
              <a:buClr>
                <a:schemeClr val="dk2"/>
              </a:buClr>
              <a:buSzPts val="1000"/>
              <a:buFont typeface="Sora Light"/>
              <a:buNone/>
              <a:defRPr sz="1000">
                <a:solidFill>
                  <a:schemeClr val="dk2"/>
                </a:solidFill>
                <a:latin typeface="Sora Light"/>
                <a:ea typeface="Sora Light"/>
                <a:cs typeface="Sora Light"/>
                <a:sym typeface="Sora Light"/>
              </a:defRPr>
            </a:lvl4pPr>
            <a:lvl5pPr lvl="4">
              <a:spcBef>
                <a:spcPts val="0"/>
              </a:spcBef>
              <a:spcAft>
                <a:spcPts val="0"/>
              </a:spcAft>
              <a:buClr>
                <a:schemeClr val="dk2"/>
              </a:buClr>
              <a:buSzPts val="1000"/>
              <a:buFont typeface="Sora Light"/>
              <a:buNone/>
              <a:defRPr sz="1000">
                <a:solidFill>
                  <a:schemeClr val="dk2"/>
                </a:solidFill>
                <a:latin typeface="Sora Light"/>
                <a:ea typeface="Sora Light"/>
                <a:cs typeface="Sora Light"/>
                <a:sym typeface="Sora Light"/>
              </a:defRPr>
            </a:lvl5pPr>
            <a:lvl6pPr lvl="5">
              <a:spcBef>
                <a:spcPts val="0"/>
              </a:spcBef>
              <a:spcAft>
                <a:spcPts val="0"/>
              </a:spcAft>
              <a:buClr>
                <a:schemeClr val="dk2"/>
              </a:buClr>
              <a:buSzPts val="1000"/>
              <a:buFont typeface="Sora Light"/>
              <a:buNone/>
              <a:defRPr sz="1000">
                <a:solidFill>
                  <a:schemeClr val="dk2"/>
                </a:solidFill>
                <a:latin typeface="Sora Light"/>
                <a:ea typeface="Sora Light"/>
                <a:cs typeface="Sora Light"/>
                <a:sym typeface="Sora Light"/>
              </a:defRPr>
            </a:lvl6pPr>
            <a:lvl7pPr lvl="6">
              <a:spcBef>
                <a:spcPts val="0"/>
              </a:spcBef>
              <a:spcAft>
                <a:spcPts val="0"/>
              </a:spcAft>
              <a:buClr>
                <a:schemeClr val="dk2"/>
              </a:buClr>
              <a:buSzPts val="1000"/>
              <a:buFont typeface="Sora Light"/>
              <a:buNone/>
              <a:defRPr sz="1000">
                <a:solidFill>
                  <a:schemeClr val="dk2"/>
                </a:solidFill>
                <a:latin typeface="Sora Light"/>
                <a:ea typeface="Sora Light"/>
                <a:cs typeface="Sora Light"/>
                <a:sym typeface="Sora Light"/>
              </a:defRPr>
            </a:lvl7pPr>
            <a:lvl8pPr lvl="7">
              <a:spcBef>
                <a:spcPts val="0"/>
              </a:spcBef>
              <a:spcAft>
                <a:spcPts val="0"/>
              </a:spcAft>
              <a:buClr>
                <a:schemeClr val="dk2"/>
              </a:buClr>
              <a:buSzPts val="1000"/>
              <a:buFont typeface="Sora Light"/>
              <a:buNone/>
              <a:defRPr sz="1000">
                <a:solidFill>
                  <a:schemeClr val="dk2"/>
                </a:solidFill>
                <a:latin typeface="Sora Light"/>
                <a:ea typeface="Sora Light"/>
                <a:cs typeface="Sora Light"/>
                <a:sym typeface="Sora Light"/>
              </a:defRPr>
            </a:lvl8pPr>
            <a:lvl9pPr lvl="8">
              <a:spcBef>
                <a:spcPts val="0"/>
              </a:spcBef>
              <a:spcAft>
                <a:spcPts val="0"/>
              </a:spcAft>
              <a:buClr>
                <a:schemeClr val="dk2"/>
              </a:buClr>
              <a:buSzPts val="1000"/>
              <a:buFont typeface="Sora Light"/>
              <a:buNone/>
              <a:defRPr sz="1000">
                <a:solidFill>
                  <a:schemeClr val="dk2"/>
                </a:solidFill>
                <a:latin typeface="Sora Light"/>
                <a:ea typeface="Sora Light"/>
                <a:cs typeface="Sora Light"/>
                <a:sym typeface="Sora Light"/>
              </a:defRPr>
            </a:lvl9pPr>
          </a:lstStyle>
          <a:p>
            <a:endParaRPr/>
          </a:p>
        </p:txBody>
      </p:sp>
      <p:sp>
        <p:nvSpPr>
          <p:cNvPr id="59" name="Google Shape;59;p14"/>
          <p:cNvSpPr/>
          <p:nvPr/>
        </p:nvSpPr>
        <p:spPr>
          <a:xfrm>
            <a:off x="228600" y="4445350"/>
            <a:ext cx="4823700" cy="21000"/>
          </a:xfrm>
          <a:prstGeom prst="rect">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a:ea typeface="Sora"/>
              <a:cs typeface="Sora"/>
              <a:sym typeface="Sora"/>
            </a:endParaRPr>
          </a:p>
        </p:txBody>
      </p:sp>
      <p:grpSp>
        <p:nvGrpSpPr>
          <p:cNvPr id="60" name="Google Shape;60;p14"/>
          <p:cNvGrpSpPr/>
          <p:nvPr/>
        </p:nvGrpSpPr>
        <p:grpSpPr>
          <a:xfrm rot="10800000" flipH="1">
            <a:off x="4395238" y="-11"/>
            <a:ext cx="4748757" cy="2797859"/>
            <a:chOff x="3200875" y="1642950"/>
            <a:chExt cx="5970275" cy="3517550"/>
          </a:xfrm>
        </p:grpSpPr>
        <p:sp>
          <p:nvSpPr>
            <p:cNvPr id="61" name="Google Shape;61;p14"/>
            <p:cNvSpPr/>
            <p:nvPr/>
          </p:nvSpPr>
          <p:spPr>
            <a:xfrm>
              <a:off x="4208325" y="1644500"/>
              <a:ext cx="4962825" cy="3516000"/>
            </a:xfrm>
            <a:custGeom>
              <a:avLst/>
              <a:gdLst/>
              <a:ahLst/>
              <a:cxnLst/>
              <a:rect l="l" t="t" r="r" b="b"/>
              <a:pathLst>
                <a:path w="198513" h="140640" extrusionOk="0">
                  <a:moveTo>
                    <a:pt x="31387" y="0"/>
                  </a:moveTo>
                  <a:lnTo>
                    <a:pt x="0" y="140640"/>
                  </a:lnTo>
                  <a:lnTo>
                    <a:pt x="198513" y="140640"/>
                  </a:lnTo>
                  <a:lnTo>
                    <a:pt x="198513" y="63700"/>
                  </a:lnTo>
                  <a:close/>
                </a:path>
              </a:pathLst>
            </a:custGeom>
            <a:gradFill>
              <a:gsLst>
                <a:gs pos="0">
                  <a:schemeClr val="accent2"/>
                </a:gs>
                <a:gs pos="21000">
                  <a:schemeClr val="lt2"/>
                </a:gs>
                <a:gs pos="51000">
                  <a:schemeClr val="accent1"/>
                </a:gs>
                <a:gs pos="79000">
                  <a:schemeClr val="accent1"/>
                </a:gs>
                <a:gs pos="91000">
                  <a:schemeClr val="accent3"/>
                </a:gs>
                <a:gs pos="100000">
                  <a:schemeClr val="accent4"/>
                </a:gs>
              </a:gsLst>
              <a:lin ang="5400012" scaled="0"/>
            </a:gradFill>
            <a:ln>
              <a:noFill/>
            </a:ln>
          </p:spPr>
          <p:txBody>
            <a:bodyPr/>
            <a:lstStyle/>
            <a:p>
              <a:endParaRPr lang="en-US"/>
            </a:p>
          </p:txBody>
        </p:sp>
        <p:sp>
          <p:nvSpPr>
            <p:cNvPr id="62" name="Google Shape;62;p14"/>
            <p:cNvSpPr/>
            <p:nvPr/>
          </p:nvSpPr>
          <p:spPr>
            <a:xfrm>
              <a:off x="3200875" y="1642950"/>
              <a:ext cx="1795975" cy="3517550"/>
            </a:xfrm>
            <a:custGeom>
              <a:avLst/>
              <a:gdLst/>
              <a:ahLst/>
              <a:cxnLst/>
              <a:rect l="l" t="t" r="r" b="b"/>
              <a:pathLst>
                <a:path w="71839" h="140702" extrusionOk="0">
                  <a:moveTo>
                    <a:pt x="71839" y="0"/>
                  </a:moveTo>
                  <a:lnTo>
                    <a:pt x="40808" y="140702"/>
                  </a:lnTo>
                  <a:lnTo>
                    <a:pt x="0" y="140702"/>
                  </a:lnTo>
                  <a:close/>
                </a:path>
              </a:pathLst>
            </a:custGeom>
            <a:solidFill>
              <a:schemeClr val="accent5"/>
            </a:solidFill>
            <a:ln>
              <a:noFill/>
            </a:ln>
          </p:spPr>
          <p:txBody>
            <a:bodyPr/>
            <a:lstStyle/>
            <a:p>
              <a:endParaRPr lang="en-US"/>
            </a:p>
          </p:txBody>
        </p:sp>
      </p:grpSp>
      <p:grpSp>
        <p:nvGrpSpPr>
          <p:cNvPr id="63" name="Google Shape;63;p14"/>
          <p:cNvGrpSpPr/>
          <p:nvPr/>
        </p:nvGrpSpPr>
        <p:grpSpPr>
          <a:xfrm flipH="1">
            <a:off x="6309311" y="2793726"/>
            <a:ext cx="2834695" cy="1890116"/>
            <a:chOff x="312900" y="2793625"/>
            <a:chExt cx="2221200" cy="1481050"/>
          </a:xfrm>
        </p:grpSpPr>
        <p:grpSp>
          <p:nvGrpSpPr>
            <p:cNvPr id="64" name="Google Shape;64;p14"/>
            <p:cNvGrpSpPr/>
            <p:nvPr/>
          </p:nvGrpSpPr>
          <p:grpSpPr>
            <a:xfrm>
              <a:off x="312900" y="2793625"/>
              <a:ext cx="1851000" cy="1481050"/>
              <a:chOff x="461225" y="3249175"/>
              <a:chExt cx="1851000" cy="1481050"/>
            </a:xfrm>
          </p:grpSpPr>
          <p:grpSp>
            <p:nvGrpSpPr>
              <p:cNvPr id="65" name="Google Shape;65;p14"/>
              <p:cNvGrpSpPr/>
              <p:nvPr/>
            </p:nvGrpSpPr>
            <p:grpSpPr>
              <a:xfrm>
                <a:off x="461225" y="3249175"/>
                <a:ext cx="1851000" cy="370200"/>
                <a:chOff x="461225" y="3249175"/>
                <a:chExt cx="1851000" cy="370200"/>
              </a:xfrm>
            </p:grpSpPr>
            <p:sp>
              <p:nvSpPr>
                <p:cNvPr id="66" name="Google Shape;66;p14"/>
                <p:cNvSpPr/>
                <p:nvPr/>
              </p:nvSpPr>
              <p:spPr>
                <a:xfrm>
                  <a:off x="461225" y="3249175"/>
                  <a:ext cx="370200" cy="370200"/>
                </a:xfrm>
                <a:prstGeom prst="rect">
                  <a:avLst/>
                </a:prstGeom>
                <a:no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a:ea typeface="Sora"/>
                    <a:cs typeface="Sora"/>
                    <a:sym typeface="Sora"/>
                  </a:endParaRPr>
                </a:p>
              </p:txBody>
            </p:sp>
            <p:sp>
              <p:nvSpPr>
                <p:cNvPr id="67" name="Google Shape;67;p14"/>
                <p:cNvSpPr/>
                <p:nvPr/>
              </p:nvSpPr>
              <p:spPr>
                <a:xfrm>
                  <a:off x="831425" y="3249175"/>
                  <a:ext cx="370200" cy="370200"/>
                </a:xfrm>
                <a:prstGeom prst="rect">
                  <a:avLst/>
                </a:prstGeom>
                <a:no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a:ea typeface="Sora"/>
                    <a:cs typeface="Sora"/>
                    <a:sym typeface="Sora"/>
                  </a:endParaRPr>
                </a:p>
              </p:txBody>
            </p:sp>
            <p:sp>
              <p:nvSpPr>
                <p:cNvPr id="68" name="Google Shape;68;p14"/>
                <p:cNvSpPr/>
                <p:nvPr/>
              </p:nvSpPr>
              <p:spPr>
                <a:xfrm>
                  <a:off x="1942025" y="3249175"/>
                  <a:ext cx="370200" cy="370200"/>
                </a:xfrm>
                <a:prstGeom prst="rect">
                  <a:avLst/>
                </a:prstGeom>
                <a:no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a:ea typeface="Sora"/>
                    <a:cs typeface="Sora"/>
                    <a:sym typeface="Sora"/>
                  </a:endParaRPr>
                </a:p>
              </p:txBody>
            </p:sp>
          </p:grpSp>
          <p:grpSp>
            <p:nvGrpSpPr>
              <p:cNvPr id="69" name="Google Shape;69;p14"/>
              <p:cNvGrpSpPr/>
              <p:nvPr/>
            </p:nvGrpSpPr>
            <p:grpSpPr>
              <a:xfrm>
                <a:off x="461225" y="3619500"/>
                <a:ext cx="1480800" cy="370200"/>
                <a:chOff x="461225" y="3249175"/>
                <a:chExt cx="1480800" cy="370200"/>
              </a:xfrm>
            </p:grpSpPr>
            <p:sp>
              <p:nvSpPr>
                <p:cNvPr id="70" name="Google Shape;70;p14"/>
                <p:cNvSpPr/>
                <p:nvPr/>
              </p:nvSpPr>
              <p:spPr>
                <a:xfrm>
                  <a:off x="461225" y="3249175"/>
                  <a:ext cx="370200" cy="370200"/>
                </a:xfrm>
                <a:prstGeom prst="rect">
                  <a:avLst/>
                </a:prstGeom>
                <a:no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a:ea typeface="Sora"/>
                    <a:cs typeface="Sora"/>
                    <a:sym typeface="Sora"/>
                  </a:endParaRPr>
                </a:p>
              </p:txBody>
            </p:sp>
            <p:sp>
              <p:nvSpPr>
                <p:cNvPr id="71" name="Google Shape;71;p14"/>
                <p:cNvSpPr/>
                <p:nvPr/>
              </p:nvSpPr>
              <p:spPr>
                <a:xfrm>
                  <a:off x="831425" y="3249175"/>
                  <a:ext cx="370200" cy="370200"/>
                </a:xfrm>
                <a:prstGeom prst="rect">
                  <a:avLst/>
                </a:prstGeom>
                <a:no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a:ea typeface="Sora"/>
                    <a:cs typeface="Sora"/>
                    <a:sym typeface="Sora"/>
                  </a:endParaRPr>
                </a:p>
              </p:txBody>
            </p:sp>
            <p:sp>
              <p:nvSpPr>
                <p:cNvPr id="72" name="Google Shape;72;p14"/>
                <p:cNvSpPr/>
                <p:nvPr/>
              </p:nvSpPr>
              <p:spPr>
                <a:xfrm>
                  <a:off x="1201625" y="3249175"/>
                  <a:ext cx="370200" cy="370200"/>
                </a:xfrm>
                <a:prstGeom prst="rect">
                  <a:avLst/>
                </a:prstGeom>
                <a:no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a:ea typeface="Sora"/>
                    <a:cs typeface="Sora"/>
                    <a:sym typeface="Sora"/>
                  </a:endParaRPr>
                </a:p>
              </p:txBody>
            </p:sp>
            <p:sp>
              <p:nvSpPr>
                <p:cNvPr id="73" name="Google Shape;73;p14"/>
                <p:cNvSpPr/>
                <p:nvPr/>
              </p:nvSpPr>
              <p:spPr>
                <a:xfrm>
                  <a:off x="1571825" y="3249175"/>
                  <a:ext cx="370200" cy="370200"/>
                </a:xfrm>
                <a:prstGeom prst="rect">
                  <a:avLst/>
                </a:prstGeom>
                <a:no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a:ea typeface="Sora"/>
                    <a:cs typeface="Sora"/>
                    <a:sym typeface="Sora"/>
                  </a:endParaRPr>
                </a:p>
              </p:txBody>
            </p:sp>
          </p:grpSp>
          <p:grpSp>
            <p:nvGrpSpPr>
              <p:cNvPr id="74" name="Google Shape;74;p14"/>
              <p:cNvGrpSpPr/>
              <p:nvPr/>
            </p:nvGrpSpPr>
            <p:grpSpPr>
              <a:xfrm>
                <a:off x="461225" y="3989700"/>
                <a:ext cx="1851000" cy="370200"/>
                <a:chOff x="461225" y="3249175"/>
                <a:chExt cx="1851000" cy="370200"/>
              </a:xfrm>
            </p:grpSpPr>
            <p:sp>
              <p:nvSpPr>
                <p:cNvPr id="75" name="Google Shape;75;p14"/>
                <p:cNvSpPr/>
                <p:nvPr/>
              </p:nvSpPr>
              <p:spPr>
                <a:xfrm>
                  <a:off x="461225" y="3249175"/>
                  <a:ext cx="370200" cy="370200"/>
                </a:xfrm>
                <a:prstGeom prst="rect">
                  <a:avLst/>
                </a:prstGeom>
                <a:no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a:ea typeface="Sora"/>
                    <a:cs typeface="Sora"/>
                    <a:sym typeface="Sora"/>
                  </a:endParaRPr>
                </a:p>
              </p:txBody>
            </p:sp>
            <p:sp>
              <p:nvSpPr>
                <p:cNvPr id="76" name="Google Shape;76;p14"/>
                <p:cNvSpPr/>
                <p:nvPr/>
              </p:nvSpPr>
              <p:spPr>
                <a:xfrm>
                  <a:off x="1201625" y="3249175"/>
                  <a:ext cx="370200" cy="370200"/>
                </a:xfrm>
                <a:prstGeom prst="rect">
                  <a:avLst/>
                </a:prstGeom>
                <a:no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a:ea typeface="Sora"/>
                    <a:cs typeface="Sora"/>
                    <a:sym typeface="Sora"/>
                  </a:endParaRPr>
                </a:p>
              </p:txBody>
            </p:sp>
            <p:sp>
              <p:nvSpPr>
                <p:cNvPr id="77" name="Google Shape;77;p14"/>
                <p:cNvSpPr/>
                <p:nvPr/>
              </p:nvSpPr>
              <p:spPr>
                <a:xfrm>
                  <a:off x="1571825" y="3249175"/>
                  <a:ext cx="370200" cy="370200"/>
                </a:xfrm>
                <a:prstGeom prst="rect">
                  <a:avLst/>
                </a:prstGeom>
                <a:no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a:ea typeface="Sora"/>
                    <a:cs typeface="Sora"/>
                    <a:sym typeface="Sora"/>
                  </a:endParaRPr>
                </a:p>
              </p:txBody>
            </p:sp>
            <p:sp>
              <p:nvSpPr>
                <p:cNvPr id="78" name="Google Shape;78;p14"/>
                <p:cNvSpPr/>
                <p:nvPr/>
              </p:nvSpPr>
              <p:spPr>
                <a:xfrm>
                  <a:off x="1942025" y="3249175"/>
                  <a:ext cx="370200" cy="370200"/>
                </a:xfrm>
                <a:prstGeom prst="rect">
                  <a:avLst/>
                </a:prstGeom>
                <a:no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a:ea typeface="Sora"/>
                    <a:cs typeface="Sora"/>
                    <a:sym typeface="Sora"/>
                  </a:endParaRPr>
                </a:p>
              </p:txBody>
            </p:sp>
          </p:grpSp>
          <p:grpSp>
            <p:nvGrpSpPr>
              <p:cNvPr id="79" name="Google Shape;79;p14"/>
              <p:cNvGrpSpPr/>
              <p:nvPr/>
            </p:nvGrpSpPr>
            <p:grpSpPr>
              <a:xfrm>
                <a:off x="461225" y="4360025"/>
                <a:ext cx="1480800" cy="370200"/>
                <a:chOff x="461225" y="3249175"/>
                <a:chExt cx="1480800" cy="370200"/>
              </a:xfrm>
            </p:grpSpPr>
            <p:sp>
              <p:nvSpPr>
                <p:cNvPr id="80" name="Google Shape;80;p14"/>
                <p:cNvSpPr/>
                <p:nvPr/>
              </p:nvSpPr>
              <p:spPr>
                <a:xfrm>
                  <a:off x="461225" y="3249175"/>
                  <a:ext cx="370200" cy="370200"/>
                </a:xfrm>
                <a:prstGeom prst="rect">
                  <a:avLst/>
                </a:prstGeom>
                <a:no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a:ea typeface="Sora"/>
                    <a:cs typeface="Sora"/>
                    <a:sym typeface="Sora"/>
                  </a:endParaRPr>
                </a:p>
              </p:txBody>
            </p:sp>
            <p:sp>
              <p:nvSpPr>
                <p:cNvPr id="81" name="Google Shape;81;p14"/>
                <p:cNvSpPr/>
                <p:nvPr/>
              </p:nvSpPr>
              <p:spPr>
                <a:xfrm>
                  <a:off x="1571825" y="3249175"/>
                  <a:ext cx="370200" cy="370200"/>
                </a:xfrm>
                <a:prstGeom prst="rect">
                  <a:avLst/>
                </a:prstGeom>
                <a:no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a:ea typeface="Sora"/>
                    <a:cs typeface="Sora"/>
                    <a:sym typeface="Sora"/>
                  </a:endParaRPr>
                </a:p>
              </p:txBody>
            </p:sp>
          </p:grpSp>
        </p:grpSp>
        <p:sp>
          <p:nvSpPr>
            <p:cNvPr id="82" name="Google Shape;82;p14"/>
            <p:cNvSpPr/>
            <p:nvPr/>
          </p:nvSpPr>
          <p:spPr>
            <a:xfrm>
              <a:off x="2163900" y="3903580"/>
              <a:ext cx="370200" cy="370200"/>
            </a:xfrm>
            <a:prstGeom prst="rect">
              <a:avLst/>
            </a:prstGeom>
            <a:no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a:ea typeface="Sora"/>
                <a:cs typeface="Sora"/>
                <a:sym typeface="Sora"/>
              </a:endParaRPr>
            </a:p>
          </p:txBody>
        </p:sp>
      </p:grpSp>
      <p:sp>
        <p:nvSpPr>
          <p:cNvPr id="83" name="Google Shape;83;p14"/>
          <p:cNvSpPr txBox="1">
            <a:spLocks noGrp="1"/>
          </p:cNvSpPr>
          <p:nvPr>
            <p:ph type="title"/>
          </p:nvPr>
        </p:nvSpPr>
        <p:spPr>
          <a:xfrm>
            <a:off x="74600" y="2891050"/>
            <a:ext cx="5876700" cy="1440000"/>
          </a:xfrm>
          <a:prstGeom prst="rect">
            <a:avLst/>
          </a:prstGeom>
        </p:spPr>
        <p:txBody>
          <a:bodyPr spcFirstLastPara="1" wrap="square" lIns="91425" tIns="91425" rIns="91425" bIns="91425" anchor="b" anchorCtr="0">
            <a:noAutofit/>
          </a:bodyPr>
          <a:lstStyle>
            <a:lvl1pPr lvl="0">
              <a:lnSpc>
                <a:spcPct val="70000"/>
              </a:lnSpc>
              <a:spcBef>
                <a:spcPts val="0"/>
              </a:spcBef>
              <a:spcAft>
                <a:spcPts val="0"/>
              </a:spcAft>
              <a:buNone/>
              <a:defRPr sz="5500">
                <a:solidFill>
                  <a:schemeClr val="dk1"/>
                </a:solidFill>
              </a:defRPr>
            </a:lvl1pPr>
            <a:lvl2pPr lvl="1">
              <a:spcBef>
                <a:spcPts val="0"/>
              </a:spcBef>
              <a:spcAft>
                <a:spcPts val="0"/>
              </a:spcAft>
              <a:buClr>
                <a:schemeClr val="dk1"/>
              </a:buClr>
              <a:buSzPts val="5500"/>
              <a:buFont typeface="IBM Plex Sans"/>
              <a:buNone/>
              <a:defRPr sz="5500">
                <a:solidFill>
                  <a:schemeClr val="dk1"/>
                </a:solidFill>
              </a:defRPr>
            </a:lvl2pPr>
            <a:lvl3pPr lvl="2">
              <a:spcBef>
                <a:spcPts val="0"/>
              </a:spcBef>
              <a:spcAft>
                <a:spcPts val="0"/>
              </a:spcAft>
              <a:buClr>
                <a:schemeClr val="dk1"/>
              </a:buClr>
              <a:buSzPts val="5500"/>
              <a:buFont typeface="IBM Plex Sans"/>
              <a:buNone/>
              <a:defRPr sz="5500">
                <a:solidFill>
                  <a:schemeClr val="dk1"/>
                </a:solidFill>
              </a:defRPr>
            </a:lvl3pPr>
            <a:lvl4pPr lvl="3">
              <a:spcBef>
                <a:spcPts val="0"/>
              </a:spcBef>
              <a:spcAft>
                <a:spcPts val="0"/>
              </a:spcAft>
              <a:buClr>
                <a:schemeClr val="dk1"/>
              </a:buClr>
              <a:buSzPts val="5500"/>
              <a:buFont typeface="IBM Plex Sans"/>
              <a:buNone/>
              <a:defRPr sz="5500">
                <a:solidFill>
                  <a:schemeClr val="dk1"/>
                </a:solidFill>
              </a:defRPr>
            </a:lvl4pPr>
            <a:lvl5pPr lvl="4">
              <a:spcBef>
                <a:spcPts val="0"/>
              </a:spcBef>
              <a:spcAft>
                <a:spcPts val="0"/>
              </a:spcAft>
              <a:buClr>
                <a:schemeClr val="dk1"/>
              </a:buClr>
              <a:buSzPts val="5500"/>
              <a:buFont typeface="IBM Plex Sans"/>
              <a:buNone/>
              <a:defRPr sz="5500">
                <a:solidFill>
                  <a:schemeClr val="dk1"/>
                </a:solidFill>
              </a:defRPr>
            </a:lvl5pPr>
            <a:lvl6pPr lvl="5">
              <a:spcBef>
                <a:spcPts val="0"/>
              </a:spcBef>
              <a:spcAft>
                <a:spcPts val="0"/>
              </a:spcAft>
              <a:buClr>
                <a:schemeClr val="dk1"/>
              </a:buClr>
              <a:buSzPts val="5500"/>
              <a:buFont typeface="IBM Plex Sans"/>
              <a:buNone/>
              <a:defRPr sz="5500">
                <a:solidFill>
                  <a:schemeClr val="dk1"/>
                </a:solidFill>
              </a:defRPr>
            </a:lvl6pPr>
            <a:lvl7pPr lvl="6">
              <a:spcBef>
                <a:spcPts val="0"/>
              </a:spcBef>
              <a:spcAft>
                <a:spcPts val="0"/>
              </a:spcAft>
              <a:buClr>
                <a:schemeClr val="dk1"/>
              </a:buClr>
              <a:buSzPts val="5500"/>
              <a:buFont typeface="IBM Plex Sans"/>
              <a:buNone/>
              <a:defRPr sz="5500">
                <a:solidFill>
                  <a:schemeClr val="dk1"/>
                </a:solidFill>
              </a:defRPr>
            </a:lvl7pPr>
            <a:lvl8pPr lvl="7">
              <a:spcBef>
                <a:spcPts val="0"/>
              </a:spcBef>
              <a:spcAft>
                <a:spcPts val="0"/>
              </a:spcAft>
              <a:buClr>
                <a:schemeClr val="dk1"/>
              </a:buClr>
              <a:buSzPts val="5500"/>
              <a:buFont typeface="IBM Plex Sans"/>
              <a:buNone/>
              <a:defRPr sz="5500">
                <a:solidFill>
                  <a:schemeClr val="dk1"/>
                </a:solidFill>
              </a:defRPr>
            </a:lvl8pPr>
            <a:lvl9pPr lvl="8">
              <a:spcBef>
                <a:spcPts val="0"/>
              </a:spcBef>
              <a:spcAft>
                <a:spcPts val="0"/>
              </a:spcAft>
              <a:buClr>
                <a:schemeClr val="dk1"/>
              </a:buClr>
              <a:buSzPts val="5500"/>
              <a:buFont typeface="IBM Plex Sans"/>
              <a:buNone/>
              <a:defRPr sz="5500">
                <a:solidFill>
                  <a:schemeClr val="dk1"/>
                </a:solidFill>
              </a:defRPr>
            </a:lvl9pPr>
          </a:lstStyle>
          <a:p>
            <a:endParaRPr/>
          </a:p>
        </p:txBody>
      </p:sp>
      <p:sp>
        <p:nvSpPr>
          <p:cNvPr id="84" name="Google Shape;84;p14"/>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and 3 images">
  <p:cSld name="BLANK_1_1_1_1_2">
    <p:bg>
      <p:bgPr>
        <a:solidFill>
          <a:schemeClr val="lt1"/>
        </a:solidFill>
        <a:effectLst/>
      </p:bgPr>
    </p:bg>
    <p:spTree>
      <p:nvGrpSpPr>
        <p:cNvPr id="1" name="Shape 216"/>
        <p:cNvGrpSpPr/>
        <p:nvPr/>
      </p:nvGrpSpPr>
      <p:grpSpPr>
        <a:xfrm>
          <a:off x="0" y="0"/>
          <a:ext cx="0" cy="0"/>
          <a:chOff x="0" y="0"/>
          <a:chExt cx="0" cy="0"/>
        </a:xfrm>
      </p:grpSpPr>
      <p:sp>
        <p:nvSpPr>
          <p:cNvPr id="217" name="Google Shape;217;p18"/>
          <p:cNvSpPr/>
          <p:nvPr/>
        </p:nvSpPr>
        <p:spPr>
          <a:xfrm rot="10800000" flipH="1">
            <a:off x="4482600" y="741600"/>
            <a:ext cx="4640400" cy="18900"/>
          </a:xfrm>
          <a:prstGeom prst="rect">
            <a:avLst/>
          </a:prstGeom>
          <a:gradFill>
            <a:gsLst>
              <a:gs pos="0">
                <a:schemeClr val="accent2"/>
              </a:gs>
              <a:gs pos="21000">
                <a:schemeClr val="lt2"/>
              </a:gs>
              <a:gs pos="49000">
                <a:schemeClr val="accent1"/>
              </a:gs>
              <a:gs pos="75000">
                <a:schemeClr val="accent3"/>
              </a:gs>
              <a:gs pos="100000">
                <a:schemeClr val="accent4"/>
              </a:gs>
            </a:gsLst>
            <a:lin ang="0" scaled="0"/>
          </a:gra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a:ea typeface="Sora"/>
              <a:cs typeface="Sora"/>
              <a:sym typeface="Sora"/>
            </a:endParaRPr>
          </a:p>
        </p:txBody>
      </p:sp>
      <p:sp>
        <p:nvSpPr>
          <p:cNvPr id="218" name="Google Shape;218;p18"/>
          <p:cNvSpPr/>
          <p:nvPr/>
        </p:nvSpPr>
        <p:spPr>
          <a:xfrm rot="10800000" flipH="1">
            <a:off x="4482600" y="1014475"/>
            <a:ext cx="4640400" cy="18900"/>
          </a:xfrm>
          <a:prstGeom prst="rect">
            <a:avLst/>
          </a:prstGeom>
          <a:gradFill>
            <a:gsLst>
              <a:gs pos="0">
                <a:schemeClr val="accent2"/>
              </a:gs>
              <a:gs pos="21000">
                <a:schemeClr val="lt2"/>
              </a:gs>
              <a:gs pos="49000">
                <a:schemeClr val="accent1"/>
              </a:gs>
              <a:gs pos="75000">
                <a:schemeClr val="accent3"/>
              </a:gs>
              <a:gs pos="100000">
                <a:schemeClr val="accent4"/>
              </a:gs>
            </a:gsLst>
            <a:lin ang="0" scaled="0"/>
          </a:gra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a:ea typeface="Sora"/>
              <a:cs typeface="Sora"/>
              <a:sym typeface="Sora"/>
            </a:endParaRPr>
          </a:p>
        </p:txBody>
      </p:sp>
      <p:sp>
        <p:nvSpPr>
          <p:cNvPr id="219" name="Google Shape;219;p18"/>
          <p:cNvSpPr/>
          <p:nvPr/>
        </p:nvSpPr>
        <p:spPr>
          <a:xfrm rot="10800000" flipH="1">
            <a:off x="4482600" y="1594038"/>
            <a:ext cx="4640400" cy="18900"/>
          </a:xfrm>
          <a:prstGeom prst="rect">
            <a:avLst/>
          </a:prstGeom>
          <a:gradFill>
            <a:gsLst>
              <a:gs pos="0">
                <a:schemeClr val="accent2"/>
              </a:gs>
              <a:gs pos="21000">
                <a:schemeClr val="lt2"/>
              </a:gs>
              <a:gs pos="49000">
                <a:schemeClr val="accent1"/>
              </a:gs>
              <a:gs pos="75000">
                <a:schemeClr val="accent3"/>
              </a:gs>
              <a:gs pos="100000">
                <a:schemeClr val="accent4"/>
              </a:gs>
            </a:gsLst>
            <a:lin ang="0" scaled="0"/>
          </a:gra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a:ea typeface="Sora"/>
              <a:cs typeface="Sora"/>
              <a:sym typeface="Sora"/>
            </a:endParaRPr>
          </a:p>
        </p:txBody>
      </p:sp>
      <p:sp>
        <p:nvSpPr>
          <p:cNvPr id="220" name="Google Shape;220;p18"/>
          <p:cNvSpPr/>
          <p:nvPr/>
        </p:nvSpPr>
        <p:spPr>
          <a:xfrm rot="10800000" flipH="1">
            <a:off x="4482600" y="1291263"/>
            <a:ext cx="4640400" cy="18900"/>
          </a:xfrm>
          <a:prstGeom prst="rect">
            <a:avLst/>
          </a:prstGeom>
          <a:gradFill>
            <a:gsLst>
              <a:gs pos="0">
                <a:schemeClr val="accent2"/>
              </a:gs>
              <a:gs pos="21000">
                <a:schemeClr val="lt2"/>
              </a:gs>
              <a:gs pos="49000">
                <a:schemeClr val="accent1"/>
              </a:gs>
              <a:gs pos="75000">
                <a:schemeClr val="accent3"/>
              </a:gs>
              <a:gs pos="100000">
                <a:schemeClr val="accent4"/>
              </a:gs>
            </a:gsLst>
            <a:lin ang="0" scaled="0"/>
          </a:gra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a:ea typeface="Sora"/>
              <a:cs typeface="Sora"/>
              <a:sym typeface="Sora"/>
            </a:endParaRPr>
          </a:p>
        </p:txBody>
      </p:sp>
      <p:sp>
        <p:nvSpPr>
          <p:cNvPr id="221" name="Google Shape;221;p18"/>
          <p:cNvSpPr txBox="1">
            <a:spLocks noGrp="1"/>
          </p:cNvSpPr>
          <p:nvPr>
            <p:ph type="title"/>
          </p:nvPr>
        </p:nvSpPr>
        <p:spPr>
          <a:xfrm>
            <a:off x="91950" y="292050"/>
            <a:ext cx="4390500" cy="1603500"/>
          </a:xfrm>
          <a:prstGeom prst="rect">
            <a:avLst/>
          </a:prstGeom>
        </p:spPr>
        <p:txBody>
          <a:bodyPr spcFirstLastPara="1" wrap="square" lIns="91425" tIns="91425" rIns="91425" bIns="91425" anchor="t" anchorCtr="0">
            <a:noAutofit/>
          </a:bodyPr>
          <a:lstStyle>
            <a:lvl1pPr lvl="0">
              <a:lnSpc>
                <a:spcPct val="90000"/>
              </a:lnSpc>
              <a:spcBef>
                <a:spcPts val="0"/>
              </a:spcBef>
              <a:spcAft>
                <a:spcPts val="0"/>
              </a:spcAft>
              <a:buNone/>
              <a:defRPr sz="5500">
                <a:solidFill>
                  <a:schemeClr val="dk2"/>
                </a:solidFill>
              </a:defRPr>
            </a:lvl1pPr>
            <a:lvl2pPr lvl="1">
              <a:lnSpc>
                <a:spcPct val="115000"/>
              </a:lnSpc>
              <a:spcBef>
                <a:spcPts val="0"/>
              </a:spcBef>
              <a:spcAft>
                <a:spcPts val="0"/>
              </a:spcAft>
              <a:buNone/>
              <a:defRPr sz="3600">
                <a:solidFill>
                  <a:schemeClr val="dk2"/>
                </a:solidFill>
                <a:latin typeface="IBM Plex Sans Medium"/>
                <a:ea typeface="IBM Plex Sans Medium"/>
                <a:cs typeface="IBM Plex Sans Medium"/>
                <a:sym typeface="IBM Plex Sans Medium"/>
              </a:defRPr>
            </a:lvl2pPr>
            <a:lvl3pPr lvl="2">
              <a:lnSpc>
                <a:spcPct val="115000"/>
              </a:lnSpc>
              <a:spcBef>
                <a:spcPts val="0"/>
              </a:spcBef>
              <a:spcAft>
                <a:spcPts val="0"/>
              </a:spcAft>
              <a:buNone/>
              <a:defRPr sz="3600">
                <a:solidFill>
                  <a:schemeClr val="dk2"/>
                </a:solidFill>
                <a:latin typeface="IBM Plex Sans Medium"/>
                <a:ea typeface="IBM Plex Sans Medium"/>
                <a:cs typeface="IBM Plex Sans Medium"/>
                <a:sym typeface="IBM Plex Sans Medium"/>
              </a:defRPr>
            </a:lvl3pPr>
            <a:lvl4pPr lvl="3">
              <a:lnSpc>
                <a:spcPct val="115000"/>
              </a:lnSpc>
              <a:spcBef>
                <a:spcPts val="0"/>
              </a:spcBef>
              <a:spcAft>
                <a:spcPts val="0"/>
              </a:spcAft>
              <a:buNone/>
              <a:defRPr sz="3600">
                <a:solidFill>
                  <a:schemeClr val="dk2"/>
                </a:solidFill>
                <a:latin typeface="IBM Plex Sans Medium"/>
                <a:ea typeface="IBM Plex Sans Medium"/>
                <a:cs typeface="IBM Plex Sans Medium"/>
                <a:sym typeface="IBM Plex Sans Medium"/>
              </a:defRPr>
            </a:lvl4pPr>
            <a:lvl5pPr lvl="4">
              <a:lnSpc>
                <a:spcPct val="115000"/>
              </a:lnSpc>
              <a:spcBef>
                <a:spcPts val="0"/>
              </a:spcBef>
              <a:spcAft>
                <a:spcPts val="0"/>
              </a:spcAft>
              <a:buNone/>
              <a:defRPr sz="3600">
                <a:solidFill>
                  <a:schemeClr val="dk2"/>
                </a:solidFill>
                <a:latin typeface="IBM Plex Sans Medium"/>
                <a:ea typeface="IBM Plex Sans Medium"/>
                <a:cs typeface="IBM Plex Sans Medium"/>
                <a:sym typeface="IBM Plex Sans Medium"/>
              </a:defRPr>
            </a:lvl5pPr>
            <a:lvl6pPr lvl="5">
              <a:lnSpc>
                <a:spcPct val="115000"/>
              </a:lnSpc>
              <a:spcBef>
                <a:spcPts val="0"/>
              </a:spcBef>
              <a:spcAft>
                <a:spcPts val="0"/>
              </a:spcAft>
              <a:buNone/>
              <a:defRPr sz="3600">
                <a:solidFill>
                  <a:schemeClr val="dk2"/>
                </a:solidFill>
                <a:latin typeface="IBM Plex Sans Medium"/>
                <a:ea typeface="IBM Plex Sans Medium"/>
                <a:cs typeface="IBM Plex Sans Medium"/>
                <a:sym typeface="IBM Plex Sans Medium"/>
              </a:defRPr>
            </a:lvl6pPr>
            <a:lvl7pPr lvl="6">
              <a:lnSpc>
                <a:spcPct val="115000"/>
              </a:lnSpc>
              <a:spcBef>
                <a:spcPts val="0"/>
              </a:spcBef>
              <a:spcAft>
                <a:spcPts val="0"/>
              </a:spcAft>
              <a:buNone/>
              <a:defRPr sz="3600">
                <a:solidFill>
                  <a:schemeClr val="dk2"/>
                </a:solidFill>
                <a:latin typeface="IBM Plex Sans Medium"/>
                <a:ea typeface="IBM Plex Sans Medium"/>
                <a:cs typeface="IBM Plex Sans Medium"/>
                <a:sym typeface="IBM Plex Sans Medium"/>
              </a:defRPr>
            </a:lvl7pPr>
            <a:lvl8pPr lvl="7">
              <a:lnSpc>
                <a:spcPct val="115000"/>
              </a:lnSpc>
              <a:spcBef>
                <a:spcPts val="0"/>
              </a:spcBef>
              <a:spcAft>
                <a:spcPts val="0"/>
              </a:spcAft>
              <a:buNone/>
              <a:defRPr sz="3600">
                <a:solidFill>
                  <a:schemeClr val="dk2"/>
                </a:solidFill>
                <a:latin typeface="IBM Plex Sans Medium"/>
                <a:ea typeface="IBM Plex Sans Medium"/>
                <a:cs typeface="IBM Plex Sans Medium"/>
                <a:sym typeface="IBM Plex Sans Medium"/>
              </a:defRPr>
            </a:lvl8pPr>
            <a:lvl9pPr lvl="8">
              <a:lnSpc>
                <a:spcPct val="115000"/>
              </a:lnSpc>
              <a:spcBef>
                <a:spcPts val="0"/>
              </a:spcBef>
              <a:spcAft>
                <a:spcPts val="0"/>
              </a:spcAft>
              <a:buNone/>
              <a:defRPr sz="3600">
                <a:solidFill>
                  <a:schemeClr val="dk2"/>
                </a:solidFill>
                <a:latin typeface="IBM Plex Sans Medium"/>
                <a:ea typeface="IBM Plex Sans Medium"/>
                <a:cs typeface="IBM Plex Sans Medium"/>
                <a:sym typeface="IBM Plex Sans Medium"/>
              </a:defRPr>
            </a:lvl9pPr>
          </a:lstStyle>
          <a:p>
            <a:endParaRPr/>
          </a:p>
        </p:txBody>
      </p:sp>
      <p:sp>
        <p:nvSpPr>
          <p:cNvPr id="222" name="Google Shape;222;p18"/>
          <p:cNvSpPr>
            <a:spLocks noGrp="1"/>
          </p:cNvSpPr>
          <p:nvPr>
            <p:ph type="pic" idx="2"/>
          </p:nvPr>
        </p:nvSpPr>
        <p:spPr>
          <a:xfrm>
            <a:off x="225300" y="3132125"/>
            <a:ext cx="1849800" cy="1770300"/>
          </a:xfrm>
          <a:prstGeom prst="rect">
            <a:avLst/>
          </a:prstGeom>
          <a:noFill/>
          <a:ln>
            <a:noFill/>
          </a:ln>
        </p:spPr>
        <p:txBody>
          <a:bodyPr/>
          <a:lstStyle/>
          <a:p>
            <a:endParaRPr lang="en-US"/>
          </a:p>
        </p:txBody>
      </p:sp>
      <p:sp>
        <p:nvSpPr>
          <p:cNvPr id="223" name="Google Shape;223;p18"/>
          <p:cNvSpPr>
            <a:spLocks noGrp="1"/>
          </p:cNvSpPr>
          <p:nvPr>
            <p:ph type="pic" idx="3"/>
          </p:nvPr>
        </p:nvSpPr>
        <p:spPr>
          <a:xfrm>
            <a:off x="5262525" y="228600"/>
            <a:ext cx="1865100" cy="1790100"/>
          </a:xfrm>
          <a:prstGeom prst="rect">
            <a:avLst/>
          </a:prstGeom>
          <a:noFill/>
          <a:ln>
            <a:noFill/>
          </a:ln>
        </p:spPr>
        <p:txBody>
          <a:bodyPr/>
          <a:lstStyle/>
          <a:p>
            <a:endParaRPr lang="en-US"/>
          </a:p>
        </p:txBody>
      </p:sp>
      <p:sp>
        <p:nvSpPr>
          <p:cNvPr id="224" name="Google Shape;224;p18"/>
          <p:cNvSpPr>
            <a:spLocks noGrp="1"/>
          </p:cNvSpPr>
          <p:nvPr>
            <p:ph type="pic" idx="4"/>
          </p:nvPr>
        </p:nvSpPr>
        <p:spPr>
          <a:xfrm>
            <a:off x="7281675" y="228600"/>
            <a:ext cx="1849800" cy="1790100"/>
          </a:xfrm>
          <a:prstGeom prst="rect">
            <a:avLst/>
          </a:prstGeom>
          <a:noFill/>
          <a:ln>
            <a:noFill/>
          </a:ln>
        </p:spPr>
        <p:txBody>
          <a:bodyPr/>
          <a:lstStyle/>
          <a:p>
            <a:endParaRPr lang="en-US"/>
          </a:p>
        </p:txBody>
      </p:sp>
      <p:sp>
        <p:nvSpPr>
          <p:cNvPr id="225" name="Google Shape;225;p18"/>
          <p:cNvSpPr txBox="1">
            <a:spLocks noGrp="1"/>
          </p:cNvSpPr>
          <p:nvPr>
            <p:ph type="subTitle" idx="1"/>
          </p:nvPr>
        </p:nvSpPr>
        <p:spPr>
          <a:xfrm>
            <a:off x="5262525" y="2153019"/>
            <a:ext cx="1566900" cy="480900"/>
          </a:xfrm>
          <a:prstGeom prst="rect">
            <a:avLst/>
          </a:prstGeom>
        </p:spPr>
        <p:txBody>
          <a:bodyPr spcFirstLastPara="1" wrap="square" lIns="0" tIns="0" rIns="91425" bIns="91425" anchor="t" anchorCtr="0">
            <a:noAutofit/>
          </a:bodyPr>
          <a:lstStyle>
            <a:lvl1pPr lvl="0">
              <a:spcBef>
                <a:spcPts val="0"/>
              </a:spcBef>
              <a:spcAft>
                <a:spcPts val="0"/>
              </a:spcAft>
              <a:buClr>
                <a:schemeClr val="dk2"/>
              </a:buClr>
              <a:buSzPts val="1000"/>
              <a:buFont typeface="Sora"/>
              <a:buNone/>
              <a:defRPr sz="1000">
                <a:solidFill>
                  <a:schemeClr val="dk2"/>
                </a:solidFill>
              </a:defRPr>
            </a:lvl1pPr>
            <a:lvl2pPr lvl="1">
              <a:spcBef>
                <a:spcPts val="0"/>
              </a:spcBef>
              <a:spcAft>
                <a:spcPts val="0"/>
              </a:spcAft>
              <a:buClr>
                <a:schemeClr val="dk2"/>
              </a:buClr>
              <a:buSzPts val="1000"/>
              <a:buFont typeface="Sora"/>
              <a:buNone/>
              <a:defRPr sz="1000">
                <a:solidFill>
                  <a:schemeClr val="dk2"/>
                </a:solidFill>
                <a:latin typeface="Sora"/>
                <a:ea typeface="Sora"/>
                <a:cs typeface="Sora"/>
                <a:sym typeface="Sora"/>
              </a:defRPr>
            </a:lvl2pPr>
            <a:lvl3pPr lvl="2">
              <a:spcBef>
                <a:spcPts val="0"/>
              </a:spcBef>
              <a:spcAft>
                <a:spcPts val="0"/>
              </a:spcAft>
              <a:buClr>
                <a:schemeClr val="dk2"/>
              </a:buClr>
              <a:buSzPts val="1000"/>
              <a:buFont typeface="Sora"/>
              <a:buNone/>
              <a:defRPr sz="1000">
                <a:solidFill>
                  <a:schemeClr val="dk2"/>
                </a:solidFill>
                <a:latin typeface="Sora"/>
                <a:ea typeface="Sora"/>
                <a:cs typeface="Sora"/>
                <a:sym typeface="Sora"/>
              </a:defRPr>
            </a:lvl3pPr>
            <a:lvl4pPr lvl="3">
              <a:spcBef>
                <a:spcPts val="0"/>
              </a:spcBef>
              <a:spcAft>
                <a:spcPts val="0"/>
              </a:spcAft>
              <a:buClr>
                <a:schemeClr val="dk2"/>
              </a:buClr>
              <a:buSzPts val="1000"/>
              <a:buFont typeface="Sora"/>
              <a:buNone/>
              <a:defRPr sz="1000">
                <a:solidFill>
                  <a:schemeClr val="dk2"/>
                </a:solidFill>
                <a:latin typeface="Sora"/>
                <a:ea typeface="Sora"/>
                <a:cs typeface="Sora"/>
                <a:sym typeface="Sora"/>
              </a:defRPr>
            </a:lvl4pPr>
            <a:lvl5pPr lvl="4">
              <a:spcBef>
                <a:spcPts val="0"/>
              </a:spcBef>
              <a:spcAft>
                <a:spcPts val="0"/>
              </a:spcAft>
              <a:buClr>
                <a:schemeClr val="dk2"/>
              </a:buClr>
              <a:buSzPts val="1000"/>
              <a:buFont typeface="Sora"/>
              <a:buNone/>
              <a:defRPr sz="1000">
                <a:solidFill>
                  <a:schemeClr val="dk2"/>
                </a:solidFill>
                <a:latin typeface="Sora"/>
                <a:ea typeface="Sora"/>
                <a:cs typeface="Sora"/>
                <a:sym typeface="Sora"/>
              </a:defRPr>
            </a:lvl5pPr>
            <a:lvl6pPr lvl="5">
              <a:spcBef>
                <a:spcPts val="0"/>
              </a:spcBef>
              <a:spcAft>
                <a:spcPts val="0"/>
              </a:spcAft>
              <a:buClr>
                <a:schemeClr val="dk2"/>
              </a:buClr>
              <a:buSzPts val="1000"/>
              <a:buFont typeface="Sora"/>
              <a:buNone/>
              <a:defRPr sz="1000">
                <a:solidFill>
                  <a:schemeClr val="dk2"/>
                </a:solidFill>
                <a:latin typeface="Sora"/>
                <a:ea typeface="Sora"/>
                <a:cs typeface="Sora"/>
                <a:sym typeface="Sora"/>
              </a:defRPr>
            </a:lvl6pPr>
            <a:lvl7pPr lvl="6">
              <a:spcBef>
                <a:spcPts val="0"/>
              </a:spcBef>
              <a:spcAft>
                <a:spcPts val="0"/>
              </a:spcAft>
              <a:buClr>
                <a:schemeClr val="dk2"/>
              </a:buClr>
              <a:buSzPts val="1000"/>
              <a:buFont typeface="Sora"/>
              <a:buNone/>
              <a:defRPr sz="1000">
                <a:solidFill>
                  <a:schemeClr val="dk2"/>
                </a:solidFill>
                <a:latin typeface="Sora"/>
                <a:ea typeface="Sora"/>
                <a:cs typeface="Sora"/>
                <a:sym typeface="Sora"/>
              </a:defRPr>
            </a:lvl7pPr>
            <a:lvl8pPr lvl="7">
              <a:spcBef>
                <a:spcPts val="0"/>
              </a:spcBef>
              <a:spcAft>
                <a:spcPts val="0"/>
              </a:spcAft>
              <a:buClr>
                <a:schemeClr val="dk2"/>
              </a:buClr>
              <a:buSzPts val="1000"/>
              <a:buFont typeface="Sora"/>
              <a:buNone/>
              <a:defRPr sz="1000">
                <a:solidFill>
                  <a:schemeClr val="dk2"/>
                </a:solidFill>
                <a:latin typeface="Sora"/>
                <a:ea typeface="Sora"/>
                <a:cs typeface="Sora"/>
                <a:sym typeface="Sora"/>
              </a:defRPr>
            </a:lvl8pPr>
            <a:lvl9pPr lvl="8">
              <a:spcBef>
                <a:spcPts val="0"/>
              </a:spcBef>
              <a:spcAft>
                <a:spcPts val="0"/>
              </a:spcAft>
              <a:buClr>
                <a:schemeClr val="dk2"/>
              </a:buClr>
              <a:buSzPts val="1000"/>
              <a:buFont typeface="Sora"/>
              <a:buNone/>
              <a:defRPr sz="1000">
                <a:solidFill>
                  <a:schemeClr val="dk2"/>
                </a:solidFill>
                <a:latin typeface="Sora"/>
                <a:ea typeface="Sora"/>
                <a:cs typeface="Sora"/>
                <a:sym typeface="Sora"/>
              </a:defRPr>
            </a:lvl9pPr>
          </a:lstStyle>
          <a:p>
            <a:endParaRPr/>
          </a:p>
        </p:txBody>
      </p:sp>
      <p:sp>
        <p:nvSpPr>
          <p:cNvPr id="226" name="Google Shape;226;p18"/>
          <p:cNvSpPr txBox="1">
            <a:spLocks noGrp="1"/>
          </p:cNvSpPr>
          <p:nvPr>
            <p:ph type="subTitle" idx="5"/>
          </p:nvPr>
        </p:nvSpPr>
        <p:spPr>
          <a:xfrm>
            <a:off x="7281675" y="2153019"/>
            <a:ext cx="1566900" cy="480900"/>
          </a:xfrm>
          <a:prstGeom prst="rect">
            <a:avLst/>
          </a:prstGeom>
        </p:spPr>
        <p:txBody>
          <a:bodyPr spcFirstLastPara="1" wrap="square" lIns="0" tIns="0" rIns="91425" bIns="91425" anchor="t" anchorCtr="0">
            <a:noAutofit/>
          </a:bodyPr>
          <a:lstStyle>
            <a:lvl1pPr lvl="0">
              <a:spcBef>
                <a:spcPts val="0"/>
              </a:spcBef>
              <a:spcAft>
                <a:spcPts val="0"/>
              </a:spcAft>
              <a:buClr>
                <a:schemeClr val="dk2"/>
              </a:buClr>
              <a:buSzPts val="1000"/>
              <a:buFont typeface="Sora"/>
              <a:buNone/>
              <a:defRPr sz="1000">
                <a:solidFill>
                  <a:schemeClr val="dk2"/>
                </a:solidFill>
              </a:defRPr>
            </a:lvl1pPr>
            <a:lvl2pPr lvl="1">
              <a:spcBef>
                <a:spcPts val="0"/>
              </a:spcBef>
              <a:spcAft>
                <a:spcPts val="0"/>
              </a:spcAft>
              <a:buClr>
                <a:schemeClr val="dk2"/>
              </a:buClr>
              <a:buSzPts val="1000"/>
              <a:buFont typeface="Sora"/>
              <a:buNone/>
              <a:defRPr sz="1000">
                <a:solidFill>
                  <a:schemeClr val="dk2"/>
                </a:solidFill>
                <a:latin typeface="Sora"/>
                <a:ea typeface="Sora"/>
                <a:cs typeface="Sora"/>
                <a:sym typeface="Sora"/>
              </a:defRPr>
            </a:lvl2pPr>
            <a:lvl3pPr lvl="2">
              <a:spcBef>
                <a:spcPts val="0"/>
              </a:spcBef>
              <a:spcAft>
                <a:spcPts val="0"/>
              </a:spcAft>
              <a:buClr>
                <a:schemeClr val="dk2"/>
              </a:buClr>
              <a:buSzPts val="1000"/>
              <a:buFont typeface="Sora"/>
              <a:buNone/>
              <a:defRPr sz="1000">
                <a:solidFill>
                  <a:schemeClr val="dk2"/>
                </a:solidFill>
                <a:latin typeface="Sora"/>
                <a:ea typeface="Sora"/>
                <a:cs typeface="Sora"/>
                <a:sym typeface="Sora"/>
              </a:defRPr>
            </a:lvl3pPr>
            <a:lvl4pPr lvl="3">
              <a:spcBef>
                <a:spcPts val="0"/>
              </a:spcBef>
              <a:spcAft>
                <a:spcPts val="0"/>
              </a:spcAft>
              <a:buClr>
                <a:schemeClr val="dk2"/>
              </a:buClr>
              <a:buSzPts val="1000"/>
              <a:buFont typeface="Sora"/>
              <a:buNone/>
              <a:defRPr sz="1000">
                <a:solidFill>
                  <a:schemeClr val="dk2"/>
                </a:solidFill>
                <a:latin typeface="Sora"/>
                <a:ea typeface="Sora"/>
                <a:cs typeface="Sora"/>
                <a:sym typeface="Sora"/>
              </a:defRPr>
            </a:lvl4pPr>
            <a:lvl5pPr lvl="4">
              <a:spcBef>
                <a:spcPts val="0"/>
              </a:spcBef>
              <a:spcAft>
                <a:spcPts val="0"/>
              </a:spcAft>
              <a:buClr>
                <a:schemeClr val="dk2"/>
              </a:buClr>
              <a:buSzPts val="1000"/>
              <a:buFont typeface="Sora"/>
              <a:buNone/>
              <a:defRPr sz="1000">
                <a:solidFill>
                  <a:schemeClr val="dk2"/>
                </a:solidFill>
                <a:latin typeface="Sora"/>
                <a:ea typeface="Sora"/>
                <a:cs typeface="Sora"/>
                <a:sym typeface="Sora"/>
              </a:defRPr>
            </a:lvl5pPr>
            <a:lvl6pPr lvl="5">
              <a:spcBef>
                <a:spcPts val="0"/>
              </a:spcBef>
              <a:spcAft>
                <a:spcPts val="0"/>
              </a:spcAft>
              <a:buClr>
                <a:schemeClr val="dk2"/>
              </a:buClr>
              <a:buSzPts val="1000"/>
              <a:buFont typeface="Sora"/>
              <a:buNone/>
              <a:defRPr sz="1000">
                <a:solidFill>
                  <a:schemeClr val="dk2"/>
                </a:solidFill>
                <a:latin typeface="Sora"/>
                <a:ea typeface="Sora"/>
                <a:cs typeface="Sora"/>
                <a:sym typeface="Sora"/>
              </a:defRPr>
            </a:lvl6pPr>
            <a:lvl7pPr lvl="6">
              <a:spcBef>
                <a:spcPts val="0"/>
              </a:spcBef>
              <a:spcAft>
                <a:spcPts val="0"/>
              </a:spcAft>
              <a:buClr>
                <a:schemeClr val="dk2"/>
              </a:buClr>
              <a:buSzPts val="1000"/>
              <a:buFont typeface="Sora"/>
              <a:buNone/>
              <a:defRPr sz="1000">
                <a:solidFill>
                  <a:schemeClr val="dk2"/>
                </a:solidFill>
                <a:latin typeface="Sora"/>
                <a:ea typeface="Sora"/>
                <a:cs typeface="Sora"/>
                <a:sym typeface="Sora"/>
              </a:defRPr>
            </a:lvl7pPr>
            <a:lvl8pPr lvl="7">
              <a:spcBef>
                <a:spcPts val="0"/>
              </a:spcBef>
              <a:spcAft>
                <a:spcPts val="0"/>
              </a:spcAft>
              <a:buClr>
                <a:schemeClr val="dk2"/>
              </a:buClr>
              <a:buSzPts val="1000"/>
              <a:buFont typeface="Sora"/>
              <a:buNone/>
              <a:defRPr sz="1000">
                <a:solidFill>
                  <a:schemeClr val="dk2"/>
                </a:solidFill>
                <a:latin typeface="Sora"/>
                <a:ea typeface="Sora"/>
                <a:cs typeface="Sora"/>
                <a:sym typeface="Sora"/>
              </a:defRPr>
            </a:lvl8pPr>
            <a:lvl9pPr lvl="8">
              <a:spcBef>
                <a:spcPts val="0"/>
              </a:spcBef>
              <a:spcAft>
                <a:spcPts val="0"/>
              </a:spcAft>
              <a:buClr>
                <a:schemeClr val="dk2"/>
              </a:buClr>
              <a:buSzPts val="1000"/>
              <a:buFont typeface="Sora"/>
              <a:buNone/>
              <a:defRPr sz="1000">
                <a:solidFill>
                  <a:schemeClr val="dk2"/>
                </a:solidFill>
                <a:latin typeface="Sora"/>
                <a:ea typeface="Sora"/>
                <a:cs typeface="Sora"/>
                <a:sym typeface="Sora"/>
              </a:defRPr>
            </a:lvl9pPr>
          </a:lstStyle>
          <a:p>
            <a:endParaRPr/>
          </a:p>
        </p:txBody>
      </p:sp>
      <p:sp>
        <p:nvSpPr>
          <p:cNvPr id="227" name="Google Shape;227;p18"/>
          <p:cNvSpPr txBox="1">
            <a:spLocks noGrp="1"/>
          </p:cNvSpPr>
          <p:nvPr>
            <p:ph type="title" idx="6"/>
          </p:nvPr>
        </p:nvSpPr>
        <p:spPr>
          <a:xfrm>
            <a:off x="38100" y="93150"/>
            <a:ext cx="1583400" cy="189300"/>
          </a:xfrm>
          <a:prstGeom prst="rect">
            <a:avLst/>
          </a:prstGeom>
        </p:spPr>
        <p:txBody>
          <a:bodyPr spcFirstLastPara="1" wrap="square" lIns="182875" tIns="91425" rIns="91425" bIns="91425" anchor="t" anchorCtr="0">
            <a:noAutofit/>
          </a:bodyPr>
          <a:lstStyle>
            <a:lvl1pPr lvl="0">
              <a:spcBef>
                <a:spcPts val="0"/>
              </a:spcBef>
              <a:spcAft>
                <a:spcPts val="0"/>
              </a:spcAft>
              <a:buNone/>
              <a:defRPr sz="900">
                <a:solidFill>
                  <a:schemeClr val="dk2"/>
                </a:solidFill>
                <a:latin typeface="Sora"/>
                <a:ea typeface="Sora"/>
                <a:cs typeface="Sora"/>
                <a:sym typeface="Sora"/>
              </a:defRPr>
            </a:lvl1pPr>
            <a:lvl2pPr lvl="1">
              <a:spcBef>
                <a:spcPts val="0"/>
              </a:spcBef>
              <a:spcAft>
                <a:spcPts val="0"/>
              </a:spcAft>
              <a:buClr>
                <a:schemeClr val="dk2"/>
              </a:buClr>
              <a:buSzPts val="900"/>
              <a:buFont typeface="Sora"/>
              <a:buNone/>
              <a:defRPr sz="900">
                <a:solidFill>
                  <a:schemeClr val="dk2"/>
                </a:solidFill>
                <a:latin typeface="Sora"/>
                <a:ea typeface="Sora"/>
                <a:cs typeface="Sora"/>
                <a:sym typeface="Sora"/>
              </a:defRPr>
            </a:lvl2pPr>
            <a:lvl3pPr lvl="2">
              <a:spcBef>
                <a:spcPts val="0"/>
              </a:spcBef>
              <a:spcAft>
                <a:spcPts val="0"/>
              </a:spcAft>
              <a:buClr>
                <a:schemeClr val="dk2"/>
              </a:buClr>
              <a:buSzPts val="900"/>
              <a:buFont typeface="Sora"/>
              <a:buNone/>
              <a:defRPr sz="900">
                <a:solidFill>
                  <a:schemeClr val="dk2"/>
                </a:solidFill>
                <a:latin typeface="Sora"/>
                <a:ea typeface="Sora"/>
                <a:cs typeface="Sora"/>
                <a:sym typeface="Sora"/>
              </a:defRPr>
            </a:lvl3pPr>
            <a:lvl4pPr lvl="3">
              <a:spcBef>
                <a:spcPts val="0"/>
              </a:spcBef>
              <a:spcAft>
                <a:spcPts val="0"/>
              </a:spcAft>
              <a:buClr>
                <a:schemeClr val="dk2"/>
              </a:buClr>
              <a:buSzPts val="900"/>
              <a:buFont typeface="Sora"/>
              <a:buNone/>
              <a:defRPr sz="900">
                <a:solidFill>
                  <a:schemeClr val="dk2"/>
                </a:solidFill>
                <a:latin typeface="Sora"/>
                <a:ea typeface="Sora"/>
                <a:cs typeface="Sora"/>
                <a:sym typeface="Sora"/>
              </a:defRPr>
            </a:lvl4pPr>
            <a:lvl5pPr lvl="4">
              <a:spcBef>
                <a:spcPts val="0"/>
              </a:spcBef>
              <a:spcAft>
                <a:spcPts val="0"/>
              </a:spcAft>
              <a:buClr>
                <a:schemeClr val="dk2"/>
              </a:buClr>
              <a:buSzPts val="900"/>
              <a:buFont typeface="Sora"/>
              <a:buNone/>
              <a:defRPr sz="900">
                <a:solidFill>
                  <a:schemeClr val="dk2"/>
                </a:solidFill>
                <a:latin typeface="Sora"/>
                <a:ea typeface="Sora"/>
                <a:cs typeface="Sora"/>
                <a:sym typeface="Sora"/>
              </a:defRPr>
            </a:lvl5pPr>
            <a:lvl6pPr lvl="5">
              <a:spcBef>
                <a:spcPts val="0"/>
              </a:spcBef>
              <a:spcAft>
                <a:spcPts val="0"/>
              </a:spcAft>
              <a:buClr>
                <a:schemeClr val="dk2"/>
              </a:buClr>
              <a:buSzPts val="900"/>
              <a:buFont typeface="Sora"/>
              <a:buNone/>
              <a:defRPr sz="900">
                <a:solidFill>
                  <a:schemeClr val="dk2"/>
                </a:solidFill>
                <a:latin typeface="Sora"/>
                <a:ea typeface="Sora"/>
                <a:cs typeface="Sora"/>
                <a:sym typeface="Sora"/>
              </a:defRPr>
            </a:lvl6pPr>
            <a:lvl7pPr lvl="6">
              <a:spcBef>
                <a:spcPts val="0"/>
              </a:spcBef>
              <a:spcAft>
                <a:spcPts val="0"/>
              </a:spcAft>
              <a:buClr>
                <a:schemeClr val="dk2"/>
              </a:buClr>
              <a:buSzPts val="900"/>
              <a:buFont typeface="Sora"/>
              <a:buNone/>
              <a:defRPr sz="900">
                <a:solidFill>
                  <a:schemeClr val="dk2"/>
                </a:solidFill>
                <a:latin typeface="Sora"/>
                <a:ea typeface="Sora"/>
                <a:cs typeface="Sora"/>
                <a:sym typeface="Sora"/>
              </a:defRPr>
            </a:lvl7pPr>
            <a:lvl8pPr lvl="7">
              <a:spcBef>
                <a:spcPts val="0"/>
              </a:spcBef>
              <a:spcAft>
                <a:spcPts val="0"/>
              </a:spcAft>
              <a:buClr>
                <a:schemeClr val="dk2"/>
              </a:buClr>
              <a:buSzPts val="900"/>
              <a:buFont typeface="Sora"/>
              <a:buNone/>
              <a:defRPr sz="900">
                <a:solidFill>
                  <a:schemeClr val="dk2"/>
                </a:solidFill>
                <a:latin typeface="Sora"/>
                <a:ea typeface="Sora"/>
                <a:cs typeface="Sora"/>
                <a:sym typeface="Sora"/>
              </a:defRPr>
            </a:lvl8pPr>
            <a:lvl9pPr lvl="8">
              <a:spcBef>
                <a:spcPts val="0"/>
              </a:spcBef>
              <a:spcAft>
                <a:spcPts val="0"/>
              </a:spcAft>
              <a:buClr>
                <a:schemeClr val="dk2"/>
              </a:buClr>
              <a:buSzPts val="900"/>
              <a:buFont typeface="Sora"/>
              <a:buNone/>
              <a:defRPr sz="900">
                <a:solidFill>
                  <a:schemeClr val="dk2"/>
                </a:solidFill>
                <a:latin typeface="Sora"/>
                <a:ea typeface="Sora"/>
                <a:cs typeface="Sora"/>
                <a:sym typeface="Sora"/>
              </a:defRPr>
            </a:lvl9pPr>
          </a:lstStyle>
          <a:p>
            <a:endParaRPr/>
          </a:p>
        </p:txBody>
      </p:sp>
      <p:sp>
        <p:nvSpPr>
          <p:cNvPr id="228" name="Google Shape;228;p18"/>
          <p:cNvSpPr txBox="1">
            <a:spLocks noGrp="1"/>
          </p:cNvSpPr>
          <p:nvPr>
            <p:ph type="title" idx="7"/>
          </p:nvPr>
        </p:nvSpPr>
        <p:spPr>
          <a:xfrm>
            <a:off x="7420225" y="4723025"/>
            <a:ext cx="1583400" cy="189300"/>
          </a:xfrm>
          <a:prstGeom prst="rect">
            <a:avLst/>
          </a:prstGeom>
        </p:spPr>
        <p:txBody>
          <a:bodyPr spcFirstLastPara="1" wrap="square" lIns="182875" tIns="91425" rIns="91425" bIns="0" anchor="b" anchorCtr="0">
            <a:noAutofit/>
          </a:bodyPr>
          <a:lstStyle>
            <a:lvl1pPr lvl="0" algn="r">
              <a:spcBef>
                <a:spcPts val="0"/>
              </a:spcBef>
              <a:spcAft>
                <a:spcPts val="0"/>
              </a:spcAft>
              <a:buNone/>
              <a:defRPr sz="900">
                <a:solidFill>
                  <a:schemeClr val="dk2"/>
                </a:solidFill>
                <a:latin typeface="Sora"/>
                <a:ea typeface="Sora"/>
                <a:cs typeface="Sora"/>
                <a:sym typeface="Sora"/>
              </a:defRPr>
            </a:lvl1pPr>
            <a:lvl2pPr lvl="1" algn="r">
              <a:spcBef>
                <a:spcPts val="0"/>
              </a:spcBef>
              <a:spcAft>
                <a:spcPts val="0"/>
              </a:spcAft>
              <a:buClr>
                <a:schemeClr val="dk2"/>
              </a:buClr>
              <a:buSzPts val="900"/>
              <a:buFont typeface="Sora"/>
              <a:buNone/>
              <a:defRPr sz="900">
                <a:solidFill>
                  <a:schemeClr val="dk2"/>
                </a:solidFill>
                <a:latin typeface="Sora SemiBold"/>
                <a:ea typeface="Sora SemiBold"/>
                <a:cs typeface="Sora SemiBold"/>
                <a:sym typeface="Sora SemiBold"/>
              </a:defRPr>
            </a:lvl2pPr>
            <a:lvl3pPr lvl="2" algn="r">
              <a:spcBef>
                <a:spcPts val="0"/>
              </a:spcBef>
              <a:spcAft>
                <a:spcPts val="0"/>
              </a:spcAft>
              <a:buClr>
                <a:schemeClr val="dk2"/>
              </a:buClr>
              <a:buSzPts val="900"/>
              <a:buFont typeface="Sora"/>
              <a:buNone/>
              <a:defRPr sz="900">
                <a:solidFill>
                  <a:schemeClr val="dk2"/>
                </a:solidFill>
                <a:latin typeface="Sora SemiBold"/>
                <a:ea typeface="Sora SemiBold"/>
                <a:cs typeface="Sora SemiBold"/>
                <a:sym typeface="Sora SemiBold"/>
              </a:defRPr>
            </a:lvl3pPr>
            <a:lvl4pPr lvl="3" algn="r">
              <a:spcBef>
                <a:spcPts val="0"/>
              </a:spcBef>
              <a:spcAft>
                <a:spcPts val="0"/>
              </a:spcAft>
              <a:buClr>
                <a:schemeClr val="dk2"/>
              </a:buClr>
              <a:buSzPts val="900"/>
              <a:buFont typeface="Sora"/>
              <a:buNone/>
              <a:defRPr sz="900">
                <a:solidFill>
                  <a:schemeClr val="dk2"/>
                </a:solidFill>
                <a:latin typeface="Sora SemiBold"/>
                <a:ea typeface="Sora SemiBold"/>
                <a:cs typeface="Sora SemiBold"/>
                <a:sym typeface="Sora SemiBold"/>
              </a:defRPr>
            </a:lvl4pPr>
            <a:lvl5pPr lvl="4" algn="r">
              <a:spcBef>
                <a:spcPts val="0"/>
              </a:spcBef>
              <a:spcAft>
                <a:spcPts val="0"/>
              </a:spcAft>
              <a:buClr>
                <a:schemeClr val="dk2"/>
              </a:buClr>
              <a:buSzPts val="900"/>
              <a:buFont typeface="Sora"/>
              <a:buNone/>
              <a:defRPr sz="900">
                <a:solidFill>
                  <a:schemeClr val="dk2"/>
                </a:solidFill>
                <a:latin typeface="Sora SemiBold"/>
                <a:ea typeface="Sora SemiBold"/>
                <a:cs typeface="Sora SemiBold"/>
                <a:sym typeface="Sora SemiBold"/>
              </a:defRPr>
            </a:lvl5pPr>
            <a:lvl6pPr lvl="5" algn="r">
              <a:spcBef>
                <a:spcPts val="0"/>
              </a:spcBef>
              <a:spcAft>
                <a:spcPts val="0"/>
              </a:spcAft>
              <a:buClr>
                <a:schemeClr val="dk2"/>
              </a:buClr>
              <a:buSzPts val="900"/>
              <a:buFont typeface="Sora"/>
              <a:buNone/>
              <a:defRPr sz="900">
                <a:solidFill>
                  <a:schemeClr val="dk2"/>
                </a:solidFill>
                <a:latin typeface="Sora SemiBold"/>
                <a:ea typeface="Sora SemiBold"/>
                <a:cs typeface="Sora SemiBold"/>
                <a:sym typeface="Sora SemiBold"/>
              </a:defRPr>
            </a:lvl6pPr>
            <a:lvl7pPr lvl="6" algn="r">
              <a:spcBef>
                <a:spcPts val="0"/>
              </a:spcBef>
              <a:spcAft>
                <a:spcPts val="0"/>
              </a:spcAft>
              <a:buClr>
                <a:schemeClr val="dk2"/>
              </a:buClr>
              <a:buSzPts val="900"/>
              <a:buFont typeface="Sora"/>
              <a:buNone/>
              <a:defRPr sz="900">
                <a:solidFill>
                  <a:schemeClr val="dk2"/>
                </a:solidFill>
                <a:latin typeface="Sora SemiBold"/>
                <a:ea typeface="Sora SemiBold"/>
                <a:cs typeface="Sora SemiBold"/>
                <a:sym typeface="Sora SemiBold"/>
              </a:defRPr>
            </a:lvl7pPr>
            <a:lvl8pPr lvl="7" algn="r">
              <a:spcBef>
                <a:spcPts val="0"/>
              </a:spcBef>
              <a:spcAft>
                <a:spcPts val="0"/>
              </a:spcAft>
              <a:buClr>
                <a:schemeClr val="dk2"/>
              </a:buClr>
              <a:buSzPts val="900"/>
              <a:buFont typeface="Sora"/>
              <a:buNone/>
              <a:defRPr sz="900">
                <a:solidFill>
                  <a:schemeClr val="dk2"/>
                </a:solidFill>
                <a:latin typeface="Sora SemiBold"/>
                <a:ea typeface="Sora SemiBold"/>
                <a:cs typeface="Sora SemiBold"/>
                <a:sym typeface="Sora SemiBold"/>
              </a:defRPr>
            </a:lvl8pPr>
            <a:lvl9pPr lvl="8" algn="r">
              <a:spcBef>
                <a:spcPts val="0"/>
              </a:spcBef>
              <a:spcAft>
                <a:spcPts val="0"/>
              </a:spcAft>
              <a:buClr>
                <a:schemeClr val="dk2"/>
              </a:buClr>
              <a:buSzPts val="900"/>
              <a:buFont typeface="Sora"/>
              <a:buNone/>
              <a:defRPr sz="900">
                <a:solidFill>
                  <a:schemeClr val="dk2"/>
                </a:solidFill>
                <a:latin typeface="Sora SemiBold"/>
                <a:ea typeface="Sora SemiBold"/>
                <a:cs typeface="Sora SemiBold"/>
                <a:sym typeface="Sora SemiBold"/>
              </a:defRPr>
            </a:lvl9pPr>
          </a:lstStyle>
          <a:p>
            <a:endParaRPr/>
          </a:p>
        </p:txBody>
      </p:sp>
      <p:sp>
        <p:nvSpPr>
          <p:cNvPr id="229" name="Google Shape;229;p18"/>
          <p:cNvSpPr txBox="1">
            <a:spLocks noGrp="1"/>
          </p:cNvSpPr>
          <p:nvPr>
            <p:ph type="subTitle" idx="8"/>
          </p:nvPr>
        </p:nvSpPr>
        <p:spPr>
          <a:xfrm>
            <a:off x="2216381" y="3132125"/>
            <a:ext cx="1566900" cy="480900"/>
          </a:xfrm>
          <a:prstGeom prst="rect">
            <a:avLst/>
          </a:prstGeom>
        </p:spPr>
        <p:txBody>
          <a:bodyPr spcFirstLastPara="1" wrap="square" lIns="0" tIns="0" rIns="91425" bIns="91425" anchor="t" anchorCtr="0">
            <a:noAutofit/>
          </a:bodyPr>
          <a:lstStyle>
            <a:lvl1pPr lvl="0">
              <a:spcBef>
                <a:spcPts val="0"/>
              </a:spcBef>
              <a:spcAft>
                <a:spcPts val="0"/>
              </a:spcAft>
              <a:buClr>
                <a:schemeClr val="dk2"/>
              </a:buClr>
              <a:buSzPts val="1000"/>
              <a:buFont typeface="Sora"/>
              <a:buNone/>
              <a:defRPr sz="1000">
                <a:solidFill>
                  <a:schemeClr val="dk2"/>
                </a:solidFill>
              </a:defRPr>
            </a:lvl1pPr>
            <a:lvl2pPr lvl="1">
              <a:spcBef>
                <a:spcPts val="0"/>
              </a:spcBef>
              <a:spcAft>
                <a:spcPts val="0"/>
              </a:spcAft>
              <a:buClr>
                <a:schemeClr val="dk2"/>
              </a:buClr>
              <a:buSzPts val="1000"/>
              <a:buFont typeface="Sora"/>
              <a:buNone/>
              <a:defRPr sz="1000">
                <a:solidFill>
                  <a:schemeClr val="dk2"/>
                </a:solidFill>
                <a:latin typeface="Sora"/>
                <a:ea typeface="Sora"/>
                <a:cs typeface="Sora"/>
                <a:sym typeface="Sora"/>
              </a:defRPr>
            </a:lvl2pPr>
            <a:lvl3pPr lvl="2">
              <a:spcBef>
                <a:spcPts val="0"/>
              </a:spcBef>
              <a:spcAft>
                <a:spcPts val="0"/>
              </a:spcAft>
              <a:buClr>
                <a:schemeClr val="dk2"/>
              </a:buClr>
              <a:buSzPts val="1000"/>
              <a:buFont typeface="Sora"/>
              <a:buNone/>
              <a:defRPr sz="1000">
                <a:solidFill>
                  <a:schemeClr val="dk2"/>
                </a:solidFill>
                <a:latin typeface="Sora"/>
                <a:ea typeface="Sora"/>
                <a:cs typeface="Sora"/>
                <a:sym typeface="Sora"/>
              </a:defRPr>
            </a:lvl3pPr>
            <a:lvl4pPr lvl="3">
              <a:spcBef>
                <a:spcPts val="0"/>
              </a:spcBef>
              <a:spcAft>
                <a:spcPts val="0"/>
              </a:spcAft>
              <a:buClr>
                <a:schemeClr val="dk2"/>
              </a:buClr>
              <a:buSzPts val="1000"/>
              <a:buFont typeface="Sora"/>
              <a:buNone/>
              <a:defRPr sz="1000">
                <a:solidFill>
                  <a:schemeClr val="dk2"/>
                </a:solidFill>
                <a:latin typeface="Sora"/>
                <a:ea typeface="Sora"/>
                <a:cs typeface="Sora"/>
                <a:sym typeface="Sora"/>
              </a:defRPr>
            </a:lvl4pPr>
            <a:lvl5pPr lvl="4">
              <a:spcBef>
                <a:spcPts val="0"/>
              </a:spcBef>
              <a:spcAft>
                <a:spcPts val="0"/>
              </a:spcAft>
              <a:buClr>
                <a:schemeClr val="dk2"/>
              </a:buClr>
              <a:buSzPts val="1000"/>
              <a:buFont typeface="Sora"/>
              <a:buNone/>
              <a:defRPr sz="1000">
                <a:solidFill>
                  <a:schemeClr val="dk2"/>
                </a:solidFill>
                <a:latin typeface="Sora"/>
                <a:ea typeface="Sora"/>
                <a:cs typeface="Sora"/>
                <a:sym typeface="Sora"/>
              </a:defRPr>
            </a:lvl5pPr>
            <a:lvl6pPr lvl="5">
              <a:spcBef>
                <a:spcPts val="0"/>
              </a:spcBef>
              <a:spcAft>
                <a:spcPts val="0"/>
              </a:spcAft>
              <a:buClr>
                <a:schemeClr val="dk2"/>
              </a:buClr>
              <a:buSzPts val="1000"/>
              <a:buFont typeface="Sora"/>
              <a:buNone/>
              <a:defRPr sz="1000">
                <a:solidFill>
                  <a:schemeClr val="dk2"/>
                </a:solidFill>
                <a:latin typeface="Sora"/>
                <a:ea typeface="Sora"/>
                <a:cs typeface="Sora"/>
                <a:sym typeface="Sora"/>
              </a:defRPr>
            </a:lvl6pPr>
            <a:lvl7pPr lvl="6">
              <a:spcBef>
                <a:spcPts val="0"/>
              </a:spcBef>
              <a:spcAft>
                <a:spcPts val="0"/>
              </a:spcAft>
              <a:buClr>
                <a:schemeClr val="dk2"/>
              </a:buClr>
              <a:buSzPts val="1000"/>
              <a:buFont typeface="Sora"/>
              <a:buNone/>
              <a:defRPr sz="1000">
                <a:solidFill>
                  <a:schemeClr val="dk2"/>
                </a:solidFill>
                <a:latin typeface="Sora"/>
                <a:ea typeface="Sora"/>
                <a:cs typeface="Sora"/>
                <a:sym typeface="Sora"/>
              </a:defRPr>
            </a:lvl7pPr>
            <a:lvl8pPr lvl="7">
              <a:spcBef>
                <a:spcPts val="0"/>
              </a:spcBef>
              <a:spcAft>
                <a:spcPts val="0"/>
              </a:spcAft>
              <a:buClr>
                <a:schemeClr val="dk2"/>
              </a:buClr>
              <a:buSzPts val="1000"/>
              <a:buFont typeface="Sora"/>
              <a:buNone/>
              <a:defRPr sz="1000">
                <a:solidFill>
                  <a:schemeClr val="dk2"/>
                </a:solidFill>
                <a:latin typeface="Sora"/>
                <a:ea typeface="Sora"/>
                <a:cs typeface="Sora"/>
                <a:sym typeface="Sora"/>
              </a:defRPr>
            </a:lvl8pPr>
            <a:lvl9pPr lvl="8">
              <a:spcBef>
                <a:spcPts val="0"/>
              </a:spcBef>
              <a:spcAft>
                <a:spcPts val="0"/>
              </a:spcAft>
              <a:buClr>
                <a:schemeClr val="dk2"/>
              </a:buClr>
              <a:buSzPts val="1000"/>
              <a:buFont typeface="Sora"/>
              <a:buNone/>
              <a:defRPr sz="1000">
                <a:solidFill>
                  <a:schemeClr val="dk2"/>
                </a:solidFill>
                <a:latin typeface="Sora"/>
                <a:ea typeface="Sora"/>
                <a:cs typeface="Sora"/>
                <a:sym typeface="Sora"/>
              </a:defRPr>
            </a:lvl9pPr>
          </a:lstStyle>
          <a:p>
            <a:endParaRPr/>
          </a:p>
        </p:txBody>
      </p:sp>
      <p:grpSp>
        <p:nvGrpSpPr>
          <p:cNvPr id="230" name="Google Shape;230;p18"/>
          <p:cNvGrpSpPr/>
          <p:nvPr/>
        </p:nvGrpSpPr>
        <p:grpSpPr>
          <a:xfrm>
            <a:off x="4308382" y="2704009"/>
            <a:ext cx="4833127" cy="2437045"/>
            <a:chOff x="4308382" y="2704009"/>
            <a:chExt cx="4833127" cy="2437045"/>
          </a:xfrm>
        </p:grpSpPr>
        <p:sp>
          <p:nvSpPr>
            <p:cNvPr id="231" name="Google Shape;231;p18"/>
            <p:cNvSpPr/>
            <p:nvPr/>
          </p:nvSpPr>
          <p:spPr>
            <a:xfrm>
              <a:off x="4308382" y="4487840"/>
              <a:ext cx="4833127" cy="653214"/>
            </a:xfrm>
            <a:custGeom>
              <a:avLst/>
              <a:gdLst/>
              <a:ahLst/>
              <a:cxnLst/>
              <a:rect l="l" t="t" r="r" b="b"/>
              <a:pathLst>
                <a:path w="89735" h="12128" extrusionOk="0">
                  <a:moveTo>
                    <a:pt x="6834" y="1"/>
                  </a:moveTo>
                  <a:lnTo>
                    <a:pt x="6030" y="336"/>
                  </a:lnTo>
                  <a:lnTo>
                    <a:pt x="5271" y="671"/>
                  </a:lnTo>
                  <a:lnTo>
                    <a:pt x="4556" y="1006"/>
                  </a:lnTo>
                  <a:lnTo>
                    <a:pt x="3887" y="1363"/>
                  </a:lnTo>
                  <a:lnTo>
                    <a:pt x="3284" y="1720"/>
                  </a:lnTo>
                  <a:lnTo>
                    <a:pt x="2703" y="2078"/>
                  </a:lnTo>
                  <a:lnTo>
                    <a:pt x="2212" y="2457"/>
                  </a:lnTo>
                  <a:lnTo>
                    <a:pt x="1743" y="2815"/>
                  </a:lnTo>
                  <a:lnTo>
                    <a:pt x="1341" y="3194"/>
                  </a:lnTo>
                  <a:lnTo>
                    <a:pt x="983" y="3574"/>
                  </a:lnTo>
                  <a:lnTo>
                    <a:pt x="693" y="3954"/>
                  </a:lnTo>
                  <a:lnTo>
                    <a:pt x="447" y="4333"/>
                  </a:lnTo>
                  <a:lnTo>
                    <a:pt x="246" y="4713"/>
                  </a:lnTo>
                  <a:lnTo>
                    <a:pt x="112" y="5093"/>
                  </a:lnTo>
                  <a:lnTo>
                    <a:pt x="68" y="5294"/>
                  </a:lnTo>
                  <a:lnTo>
                    <a:pt x="45" y="5495"/>
                  </a:lnTo>
                  <a:lnTo>
                    <a:pt x="23" y="5673"/>
                  </a:lnTo>
                  <a:lnTo>
                    <a:pt x="1" y="5874"/>
                  </a:lnTo>
                  <a:lnTo>
                    <a:pt x="23" y="6098"/>
                  </a:lnTo>
                  <a:lnTo>
                    <a:pt x="45" y="6299"/>
                  </a:lnTo>
                  <a:lnTo>
                    <a:pt x="90" y="6500"/>
                  </a:lnTo>
                  <a:lnTo>
                    <a:pt x="135" y="6723"/>
                  </a:lnTo>
                  <a:lnTo>
                    <a:pt x="202" y="6924"/>
                  </a:lnTo>
                  <a:lnTo>
                    <a:pt x="291" y="7125"/>
                  </a:lnTo>
                  <a:lnTo>
                    <a:pt x="403" y="7326"/>
                  </a:lnTo>
                  <a:lnTo>
                    <a:pt x="514" y="7527"/>
                  </a:lnTo>
                  <a:lnTo>
                    <a:pt x="782" y="7951"/>
                  </a:lnTo>
                  <a:lnTo>
                    <a:pt x="1140" y="8353"/>
                  </a:lnTo>
                  <a:lnTo>
                    <a:pt x="1542" y="8755"/>
                  </a:lnTo>
                  <a:lnTo>
                    <a:pt x="2011" y="9157"/>
                  </a:lnTo>
                  <a:lnTo>
                    <a:pt x="2524" y="9537"/>
                  </a:lnTo>
                  <a:lnTo>
                    <a:pt x="3105" y="9939"/>
                  </a:lnTo>
                  <a:lnTo>
                    <a:pt x="3753" y="10319"/>
                  </a:lnTo>
                  <a:lnTo>
                    <a:pt x="4445" y="10698"/>
                  </a:lnTo>
                  <a:lnTo>
                    <a:pt x="5204" y="11056"/>
                  </a:lnTo>
                  <a:lnTo>
                    <a:pt x="6030" y="11435"/>
                  </a:lnTo>
                  <a:lnTo>
                    <a:pt x="6901" y="11793"/>
                  </a:lnTo>
                  <a:lnTo>
                    <a:pt x="7839" y="12128"/>
                  </a:lnTo>
                  <a:lnTo>
                    <a:pt x="84799" y="12128"/>
                  </a:lnTo>
                  <a:lnTo>
                    <a:pt x="89734" y="9783"/>
                  </a:lnTo>
                  <a:lnTo>
                    <a:pt x="89734" y="1966"/>
                  </a:lnTo>
                  <a:lnTo>
                    <a:pt x="89310" y="1698"/>
                  </a:lnTo>
                  <a:lnTo>
                    <a:pt x="88886" y="1452"/>
                  </a:lnTo>
                  <a:lnTo>
                    <a:pt x="88439" y="1207"/>
                  </a:lnTo>
                  <a:lnTo>
                    <a:pt x="87948" y="961"/>
                  </a:lnTo>
                  <a:lnTo>
                    <a:pt x="86920" y="470"/>
                  </a:lnTo>
                  <a:lnTo>
                    <a:pt x="85781" y="1"/>
                  </a:lnTo>
                  <a:lnTo>
                    <a:pt x="84977" y="314"/>
                  </a:lnTo>
                  <a:lnTo>
                    <a:pt x="84106" y="604"/>
                  </a:lnTo>
                  <a:lnTo>
                    <a:pt x="83235" y="917"/>
                  </a:lnTo>
                  <a:lnTo>
                    <a:pt x="82297" y="1185"/>
                  </a:lnTo>
                  <a:lnTo>
                    <a:pt x="81359" y="1475"/>
                  </a:lnTo>
                  <a:lnTo>
                    <a:pt x="80355" y="1743"/>
                  </a:lnTo>
                  <a:lnTo>
                    <a:pt x="79350" y="2011"/>
                  </a:lnTo>
                  <a:lnTo>
                    <a:pt x="78300" y="2256"/>
                  </a:lnTo>
                  <a:lnTo>
                    <a:pt x="77228" y="2502"/>
                  </a:lnTo>
                  <a:lnTo>
                    <a:pt x="76111" y="2725"/>
                  </a:lnTo>
                  <a:lnTo>
                    <a:pt x="74972" y="2971"/>
                  </a:lnTo>
                  <a:lnTo>
                    <a:pt x="73811" y="3172"/>
                  </a:lnTo>
                  <a:lnTo>
                    <a:pt x="72627" y="3395"/>
                  </a:lnTo>
                  <a:lnTo>
                    <a:pt x="71421" y="3574"/>
                  </a:lnTo>
                  <a:lnTo>
                    <a:pt x="68920" y="3954"/>
                  </a:lnTo>
                  <a:lnTo>
                    <a:pt x="66329" y="4266"/>
                  </a:lnTo>
                  <a:lnTo>
                    <a:pt x="63672" y="4557"/>
                  </a:lnTo>
                  <a:lnTo>
                    <a:pt x="60925" y="4802"/>
                  </a:lnTo>
                  <a:lnTo>
                    <a:pt x="58111" y="5003"/>
                  </a:lnTo>
                  <a:lnTo>
                    <a:pt x="55230" y="5160"/>
                  </a:lnTo>
                  <a:lnTo>
                    <a:pt x="52304" y="5271"/>
                  </a:lnTo>
                  <a:lnTo>
                    <a:pt x="49334" y="5361"/>
                  </a:lnTo>
                  <a:lnTo>
                    <a:pt x="46319" y="5383"/>
                  </a:lnTo>
                  <a:lnTo>
                    <a:pt x="43282" y="5361"/>
                  </a:lnTo>
                  <a:lnTo>
                    <a:pt x="40312" y="5271"/>
                  </a:lnTo>
                  <a:lnTo>
                    <a:pt x="37386" y="5160"/>
                  </a:lnTo>
                  <a:lnTo>
                    <a:pt x="34505" y="5003"/>
                  </a:lnTo>
                  <a:lnTo>
                    <a:pt x="31691" y="4802"/>
                  </a:lnTo>
                  <a:lnTo>
                    <a:pt x="28944" y="4557"/>
                  </a:lnTo>
                  <a:lnTo>
                    <a:pt x="26286" y="4266"/>
                  </a:lnTo>
                  <a:lnTo>
                    <a:pt x="23696" y="3954"/>
                  </a:lnTo>
                  <a:lnTo>
                    <a:pt x="21195" y="3574"/>
                  </a:lnTo>
                  <a:lnTo>
                    <a:pt x="19989" y="3395"/>
                  </a:lnTo>
                  <a:lnTo>
                    <a:pt x="18805" y="3172"/>
                  </a:lnTo>
                  <a:lnTo>
                    <a:pt x="17644" y="2971"/>
                  </a:lnTo>
                  <a:lnTo>
                    <a:pt x="16505" y="2725"/>
                  </a:lnTo>
                  <a:lnTo>
                    <a:pt x="15410" y="2502"/>
                  </a:lnTo>
                  <a:lnTo>
                    <a:pt x="14316" y="2256"/>
                  </a:lnTo>
                  <a:lnTo>
                    <a:pt x="13266" y="2011"/>
                  </a:lnTo>
                  <a:lnTo>
                    <a:pt x="12261" y="1743"/>
                  </a:lnTo>
                  <a:lnTo>
                    <a:pt x="11279" y="1475"/>
                  </a:lnTo>
                  <a:lnTo>
                    <a:pt x="10318" y="1185"/>
                  </a:lnTo>
                  <a:lnTo>
                    <a:pt x="9403" y="917"/>
                  </a:lnTo>
                  <a:lnTo>
                    <a:pt x="8509" y="604"/>
                  </a:lnTo>
                  <a:lnTo>
                    <a:pt x="7661" y="314"/>
                  </a:lnTo>
                  <a:lnTo>
                    <a:pt x="6834" y="1"/>
                  </a:lnTo>
                  <a:close/>
                </a:path>
              </a:pathLst>
            </a:custGeom>
            <a:no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latin typeface="Sora"/>
                <a:ea typeface="Sora"/>
                <a:cs typeface="Sora"/>
                <a:sym typeface="Sora"/>
              </a:endParaRPr>
            </a:p>
          </p:txBody>
        </p:sp>
        <p:sp>
          <p:nvSpPr>
            <p:cNvPr id="232" name="Google Shape;232;p18"/>
            <p:cNvSpPr/>
            <p:nvPr/>
          </p:nvSpPr>
          <p:spPr>
            <a:xfrm>
              <a:off x="4308382" y="3740892"/>
              <a:ext cx="4833127" cy="741006"/>
            </a:xfrm>
            <a:custGeom>
              <a:avLst/>
              <a:gdLst/>
              <a:ahLst/>
              <a:cxnLst/>
              <a:rect l="l" t="t" r="r" b="b"/>
              <a:pathLst>
                <a:path w="89735" h="13758" extrusionOk="0">
                  <a:moveTo>
                    <a:pt x="13289" y="0"/>
                  </a:moveTo>
                  <a:lnTo>
                    <a:pt x="11725" y="402"/>
                  </a:lnTo>
                  <a:lnTo>
                    <a:pt x="10251" y="826"/>
                  </a:lnTo>
                  <a:lnTo>
                    <a:pt x="8889" y="1251"/>
                  </a:lnTo>
                  <a:lnTo>
                    <a:pt x="7594" y="1697"/>
                  </a:lnTo>
                  <a:lnTo>
                    <a:pt x="6410" y="2166"/>
                  </a:lnTo>
                  <a:lnTo>
                    <a:pt x="5316" y="2635"/>
                  </a:lnTo>
                  <a:lnTo>
                    <a:pt x="4333" y="3127"/>
                  </a:lnTo>
                  <a:lnTo>
                    <a:pt x="3864" y="3372"/>
                  </a:lnTo>
                  <a:lnTo>
                    <a:pt x="3440" y="3618"/>
                  </a:lnTo>
                  <a:lnTo>
                    <a:pt x="3038" y="3886"/>
                  </a:lnTo>
                  <a:lnTo>
                    <a:pt x="2636" y="4132"/>
                  </a:lnTo>
                  <a:lnTo>
                    <a:pt x="2279" y="4377"/>
                  </a:lnTo>
                  <a:lnTo>
                    <a:pt x="1944" y="4645"/>
                  </a:lnTo>
                  <a:lnTo>
                    <a:pt x="1653" y="4913"/>
                  </a:lnTo>
                  <a:lnTo>
                    <a:pt x="1363" y="5159"/>
                  </a:lnTo>
                  <a:lnTo>
                    <a:pt x="1117" y="5427"/>
                  </a:lnTo>
                  <a:lnTo>
                    <a:pt x="872" y="5695"/>
                  </a:lnTo>
                  <a:lnTo>
                    <a:pt x="671" y="5963"/>
                  </a:lnTo>
                  <a:lnTo>
                    <a:pt x="492" y="6231"/>
                  </a:lnTo>
                  <a:lnTo>
                    <a:pt x="358" y="6499"/>
                  </a:lnTo>
                  <a:lnTo>
                    <a:pt x="224" y="6789"/>
                  </a:lnTo>
                  <a:lnTo>
                    <a:pt x="135" y="7057"/>
                  </a:lnTo>
                  <a:lnTo>
                    <a:pt x="68" y="7325"/>
                  </a:lnTo>
                  <a:lnTo>
                    <a:pt x="23" y="7616"/>
                  </a:lnTo>
                  <a:lnTo>
                    <a:pt x="1" y="7884"/>
                  </a:lnTo>
                  <a:lnTo>
                    <a:pt x="23" y="8085"/>
                  </a:lnTo>
                  <a:lnTo>
                    <a:pt x="45" y="8263"/>
                  </a:lnTo>
                  <a:lnTo>
                    <a:pt x="68" y="8464"/>
                  </a:lnTo>
                  <a:lnTo>
                    <a:pt x="112" y="8665"/>
                  </a:lnTo>
                  <a:lnTo>
                    <a:pt x="246" y="9045"/>
                  </a:lnTo>
                  <a:lnTo>
                    <a:pt x="447" y="9425"/>
                  </a:lnTo>
                  <a:lnTo>
                    <a:pt x="693" y="9804"/>
                  </a:lnTo>
                  <a:lnTo>
                    <a:pt x="983" y="10184"/>
                  </a:lnTo>
                  <a:lnTo>
                    <a:pt x="1341" y="10564"/>
                  </a:lnTo>
                  <a:lnTo>
                    <a:pt x="1743" y="10943"/>
                  </a:lnTo>
                  <a:lnTo>
                    <a:pt x="2212" y="11301"/>
                  </a:lnTo>
                  <a:lnTo>
                    <a:pt x="2703" y="11680"/>
                  </a:lnTo>
                  <a:lnTo>
                    <a:pt x="3284" y="12038"/>
                  </a:lnTo>
                  <a:lnTo>
                    <a:pt x="3887" y="12395"/>
                  </a:lnTo>
                  <a:lnTo>
                    <a:pt x="4556" y="12752"/>
                  </a:lnTo>
                  <a:lnTo>
                    <a:pt x="5271" y="13087"/>
                  </a:lnTo>
                  <a:lnTo>
                    <a:pt x="6030" y="13422"/>
                  </a:lnTo>
                  <a:lnTo>
                    <a:pt x="6834" y="13757"/>
                  </a:lnTo>
                  <a:lnTo>
                    <a:pt x="7661" y="13445"/>
                  </a:lnTo>
                  <a:lnTo>
                    <a:pt x="8509" y="13154"/>
                  </a:lnTo>
                  <a:lnTo>
                    <a:pt x="9403" y="12864"/>
                  </a:lnTo>
                  <a:lnTo>
                    <a:pt x="10318" y="12574"/>
                  </a:lnTo>
                  <a:lnTo>
                    <a:pt x="11279" y="12283"/>
                  </a:lnTo>
                  <a:lnTo>
                    <a:pt x="12261" y="12015"/>
                  </a:lnTo>
                  <a:lnTo>
                    <a:pt x="13266" y="11747"/>
                  </a:lnTo>
                  <a:lnTo>
                    <a:pt x="14316" y="11502"/>
                  </a:lnTo>
                  <a:lnTo>
                    <a:pt x="15410" y="11256"/>
                  </a:lnTo>
                  <a:lnTo>
                    <a:pt x="16505" y="11033"/>
                  </a:lnTo>
                  <a:lnTo>
                    <a:pt x="17644" y="10809"/>
                  </a:lnTo>
                  <a:lnTo>
                    <a:pt x="18805" y="10586"/>
                  </a:lnTo>
                  <a:lnTo>
                    <a:pt x="19989" y="10385"/>
                  </a:lnTo>
                  <a:lnTo>
                    <a:pt x="21195" y="10184"/>
                  </a:lnTo>
                  <a:lnTo>
                    <a:pt x="23696" y="9804"/>
                  </a:lnTo>
                  <a:lnTo>
                    <a:pt x="26286" y="9492"/>
                  </a:lnTo>
                  <a:lnTo>
                    <a:pt x="28944" y="9201"/>
                  </a:lnTo>
                  <a:lnTo>
                    <a:pt x="31691" y="8956"/>
                  </a:lnTo>
                  <a:lnTo>
                    <a:pt x="34505" y="8755"/>
                  </a:lnTo>
                  <a:lnTo>
                    <a:pt x="37386" y="8598"/>
                  </a:lnTo>
                  <a:lnTo>
                    <a:pt x="40312" y="8487"/>
                  </a:lnTo>
                  <a:lnTo>
                    <a:pt x="43282" y="8420"/>
                  </a:lnTo>
                  <a:lnTo>
                    <a:pt x="46319" y="8397"/>
                  </a:lnTo>
                  <a:lnTo>
                    <a:pt x="49334" y="8420"/>
                  </a:lnTo>
                  <a:lnTo>
                    <a:pt x="52304" y="8487"/>
                  </a:lnTo>
                  <a:lnTo>
                    <a:pt x="55230" y="8598"/>
                  </a:lnTo>
                  <a:lnTo>
                    <a:pt x="58111" y="8755"/>
                  </a:lnTo>
                  <a:lnTo>
                    <a:pt x="60925" y="8956"/>
                  </a:lnTo>
                  <a:lnTo>
                    <a:pt x="63672" y="9201"/>
                  </a:lnTo>
                  <a:lnTo>
                    <a:pt x="66329" y="9492"/>
                  </a:lnTo>
                  <a:lnTo>
                    <a:pt x="68920" y="9804"/>
                  </a:lnTo>
                  <a:lnTo>
                    <a:pt x="71421" y="10184"/>
                  </a:lnTo>
                  <a:lnTo>
                    <a:pt x="72627" y="10385"/>
                  </a:lnTo>
                  <a:lnTo>
                    <a:pt x="73811" y="10586"/>
                  </a:lnTo>
                  <a:lnTo>
                    <a:pt x="74972" y="10809"/>
                  </a:lnTo>
                  <a:lnTo>
                    <a:pt x="76111" y="11033"/>
                  </a:lnTo>
                  <a:lnTo>
                    <a:pt x="77228" y="11256"/>
                  </a:lnTo>
                  <a:lnTo>
                    <a:pt x="78300" y="11502"/>
                  </a:lnTo>
                  <a:lnTo>
                    <a:pt x="79350" y="11747"/>
                  </a:lnTo>
                  <a:lnTo>
                    <a:pt x="80355" y="12015"/>
                  </a:lnTo>
                  <a:lnTo>
                    <a:pt x="81359" y="12283"/>
                  </a:lnTo>
                  <a:lnTo>
                    <a:pt x="82297" y="12574"/>
                  </a:lnTo>
                  <a:lnTo>
                    <a:pt x="83235" y="12864"/>
                  </a:lnTo>
                  <a:lnTo>
                    <a:pt x="84106" y="13154"/>
                  </a:lnTo>
                  <a:lnTo>
                    <a:pt x="84977" y="13445"/>
                  </a:lnTo>
                  <a:lnTo>
                    <a:pt x="85781" y="13757"/>
                  </a:lnTo>
                  <a:lnTo>
                    <a:pt x="86920" y="13288"/>
                  </a:lnTo>
                  <a:lnTo>
                    <a:pt x="87948" y="12797"/>
                  </a:lnTo>
                  <a:lnTo>
                    <a:pt x="88439" y="12551"/>
                  </a:lnTo>
                  <a:lnTo>
                    <a:pt x="88886" y="12306"/>
                  </a:lnTo>
                  <a:lnTo>
                    <a:pt x="89310" y="12060"/>
                  </a:lnTo>
                  <a:lnTo>
                    <a:pt x="89734" y="11792"/>
                  </a:lnTo>
                  <a:lnTo>
                    <a:pt x="89734" y="3975"/>
                  </a:lnTo>
                  <a:lnTo>
                    <a:pt x="89288" y="3685"/>
                  </a:lnTo>
                  <a:lnTo>
                    <a:pt x="88819" y="3417"/>
                  </a:lnTo>
                  <a:lnTo>
                    <a:pt x="88305" y="3149"/>
                  </a:lnTo>
                  <a:lnTo>
                    <a:pt x="87791" y="2881"/>
                  </a:lnTo>
                  <a:lnTo>
                    <a:pt x="87233" y="2613"/>
                  </a:lnTo>
                  <a:lnTo>
                    <a:pt x="86652" y="2367"/>
                  </a:lnTo>
                  <a:lnTo>
                    <a:pt x="86049" y="2099"/>
                  </a:lnTo>
                  <a:lnTo>
                    <a:pt x="85402" y="1854"/>
                  </a:lnTo>
                  <a:lnTo>
                    <a:pt x="84039" y="1362"/>
                  </a:lnTo>
                  <a:lnTo>
                    <a:pt x="82588" y="893"/>
                  </a:lnTo>
                  <a:lnTo>
                    <a:pt x="81002" y="424"/>
                  </a:lnTo>
                  <a:lnTo>
                    <a:pt x="79327" y="0"/>
                  </a:lnTo>
                  <a:lnTo>
                    <a:pt x="77652" y="380"/>
                  </a:lnTo>
                  <a:lnTo>
                    <a:pt x="75910" y="759"/>
                  </a:lnTo>
                  <a:lnTo>
                    <a:pt x="74101" y="1117"/>
                  </a:lnTo>
                  <a:lnTo>
                    <a:pt x="72225" y="1429"/>
                  </a:lnTo>
                  <a:lnTo>
                    <a:pt x="70305" y="1742"/>
                  </a:lnTo>
                  <a:lnTo>
                    <a:pt x="68317" y="2010"/>
                  </a:lnTo>
                  <a:lnTo>
                    <a:pt x="66307" y="2278"/>
                  </a:lnTo>
                  <a:lnTo>
                    <a:pt x="64230" y="2501"/>
                  </a:lnTo>
                  <a:lnTo>
                    <a:pt x="62108" y="2702"/>
                  </a:lnTo>
                  <a:lnTo>
                    <a:pt x="59942" y="2881"/>
                  </a:lnTo>
                  <a:lnTo>
                    <a:pt x="57754" y="3015"/>
                  </a:lnTo>
                  <a:lnTo>
                    <a:pt x="55520" y="3149"/>
                  </a:lnTo>
                  <a:lnTo>
                    <a:pt x="53242" y="3238"/>
                  </a:lnTo>
                  <a:lnTo>
                    <a:pt x="50964" y="3305"/>
                  </a:lnTo>
                  <a:lnTo>
                    <a:pt x="48642" y="3350"/>
                  </a:lnTo>
                  <a:lnTo>
                    <a:pt x="46319" y="3372"/>
                  </a:lnTo>
                  <a:lnTo>
                    <a:pt x="43974" y="3350"/>
                  </a:lnTo>
                  <a:lnTo>
                    <a:pt x="41652" y="3305"/>
                  </a:lnTo>
                  <a:lnTo>
                    <a:pt x="39374" y="3238"/>
                  </a:lnTo>
                  <a:lnTo>
                    <a:pt x="37096" y="3149"/>
                  </a:lnTo>
                  <a:lnTo>
                    <a:pt x="34885" y="3015"/>
                  </a:lnTo>
                  <a:lnTo>
                    <a:pt x="32674" y="2881"/>
                  </a:lnTo>
                  <a:lnTo>
                    <a:pt x="30507" y="2702"/>
                  </a:lnTo>
                  <a:lnTo>
                    <a:pt x="28408" y="2501"/>
                  </a:lnTo>
                  <a:lnTo>
                    <a:pt x="26331" y="2278"/>
                  </a:lnTo>
                  <a:lnTo>
                    <a:pt x="24299" y="2010"/>
                  </a:lnTo>
                  <a:lnTo>
                    <a:pt x="22311" y="1742"/>
                  </a:lnTo>
                  <a:lnTo>
                    <a:pt x="20391" y="1429"/>
                  </a:lnTo>
                  <a:lnTo>
                    <a:pt x="18515" y="1117"/>
                  </a:lnTo>
                  <a:lnTo>
                    <a:pt x="16706" y="759"/>
                  </a:lnTo>
                  <a:lnTo>
                    <a:pt x="14964" y="380"/>
                  </a:lnTo>
                  <a:lnTo>
                    <a:pt x="13289" y="0"/>
                  </a:lnTo>
                  <a:close/>
                </a:path>
              </a:pathLst>
            </a:custGeom>
            <a:no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latin typeface="Sora"/>
                <a:ea typeface="Sora"/>
                <a:cs typeface="Sora"/>
                <a:sym typeface="Sora"/>
              </a:endParaRPr>
            </a:p>
          </p:txBody>
        </p:sp>
        <p:sp>
          <p:nvSpPr>
            <p:cNvPr id="233" name="Google Shape;233;p18"/>
            <p:cNvSpPr/>
            <p:nvPr/>
          </p:nvSpPr>
          <p:spPr>
            <a:xfrm>
              <a:off x="4308382" y="2704009"/>
              <a:ext cx="4833127" cy="1032065"/>
            </a:xfrm>
            <a:custGeom>
              <a:avLst/>
              <a:gdLst/>
              <a:ahLst/>
              <a:cxnLst/>
              <a:rect l="l" t="t" r="r" b="b"/>
              <a:pathLst>
                <a:path w="89735" h="19162" extrusionOk="0">
                  <a:moveTo>
                    <a:pt x="43929" y="0"/>
                  </a:moveTo>
                  <a:lnTo>
                    <a:pt x="41585" y="45"/>
                  </a:lnTo>
                  <a:lnTo>
                    <a:pt x="39262" y="134"/>
                  </a:lnTo>
                  <a:lnTo>
                    <a:pt x="36984" y="224"/>
                  </a:lnTo>
                  <a:lnTo>
                    <a:pt x="34751" y="358"/>
                  </a:lnTo>
                  <a:lnTo>
                    <a:pt x="32562" y="492"/>
                  </a:lnTo>
                  <a:lnTo>
                    <a:pt x="30396" y="670"/>
                  </a:lnTo>
                  <a:lnTo>
                    <a:pt x="28296" y="871"/>
                  </a:lnTo>
                  <a:lnTo>
                    <a:pt x="26264" y="1117"/>
                  </a:lnTo>
                  <a:lnTo>
                    <a:pt x="24254" y="1363"/>
                  </a:lnTo>
                  <a:lnTo>
                    <a:pt x="22311" y="1631"/>
                  </a:lnTo>
                  <a:lnTo>
                    <a:pt x="20435" y="1921"/>
                  </a:lnTo>
                  <a:lnTo>
                    <a:pt x="18626" y="2233"/>
                  </a:lnTo>
                  <a:lnTo>
                    <a:pt x="16884" y="2568"/>
                  </a:lnTo>
                  <a:lnTo>
                    <a:pt x="15187" y="2926"/>
                  </a:lnTo>
                  <a:lnTo>
                    <a:pt x="13579" y="3305"/>
                  </a:lnTo>
                  <a:lnTo>
                    <a:pt x="12060" y="3685"/>
                  </a:lnTo>
                  <a:lnTo>
                    <a:pt x="10586" y="4087"/>
                  </a:lnTo>
                  <a:lnTo>
                    <a:pt x="9224" y="4534"/>
                  </a:lnTo>
                  <a:lnTo>
                    <a:pt x="7929" y="4958"/>
                  </a:lnTo>
                  <a:lnTo>
                    <a:pt x="6723" y="5427"/>
                  </a:lnTo>
                  <a:lnTo>
                    <a:pt x="5606" y="5896"/>
                  </a:lnTo>
                  <a:lnTo>
                    <a:pt x="4579" y="6387"/>
                  </a:lnTo>
                  <a:lnTo>
                    <a:pt x="4110" y="6633"/>
                  </a:lnTo>
                  <a:lnTo>
                    <a:pt x="3663" y="6879"/>
                  </a:lnTo>
                  <a:lnTo>
                    <a:pt x="3217" y="7124"/>
                  </a:lnTo>
                  <a:lnTo>
                    <a:pt x="2815" y="7392"/>
                  </a:lnTo>
                  <a:lnTo>
                    <a:pt x="2435" y="7660"/>
                  </a:lnTo>
                  <a:lnTo>
                    <a:pt x="2100" y="7906"/>
                  </a:lnTo>
                  <a:lnTo>
                    <a:pt x="1765" y="8174"/>
                  </a:lnTo>
                  <a:lnTo>
                    <a:pt x="1475" y="8442"/>
                  </a:lnTo>
                  <a:lnTo>
                    <a:pt x="1207" y="8710"/>
                  </a:lnTo>
                  <a:lnTo>
                    <a:pt x="961" y="9000"/>
                  </a:lnTo>
                  <a:lnTo>
                    <a:pt x="738" y="9268"/>
                  </a:lnTo>
                  <a:lnTo>
                    <a:pt x="537" y="9559"/>
                  </a:lnTo>
                  <a:lnTo>
                    <a:pt x="380" y="9827"/>
                  </a:lnTo>
                  <a:lnTo>
                    <a:pt x="246" y="10117"/>
                  </a:lnTo>
                  <a:lnTo>
                    <a:pt x="135" y="10385"/>
                  </a:lnTo>
                  <a:lnTo>
                    <a:pt x="68" y="10675"/>
                  </a:lnTo>
                  <a:lnTo>
                    <a:pt x="23" y="10966"/>
                  </a:lnTo>
                  <a:lnTo>
                    <a:pt x="1" y="11256"/>
                  </a:lnTo>
                  <a:lnTo>
                    <a:pt x="23" y="11546"/>
                  </a:lnTo>
                  <a:lnTo>
                    <a:pt x="68" y="11814"/>
                  </a:lnTo>
                  <a:lnTo>
                    <a:pt x="135" y="12082"/>
                  </a:lnTo>
                  <a:lnTo>
                    <a:pt x="224" y="12373"/>
                  </a:lnTo>
                  <a:lnTo>
                    <a:pt x="358" y="12641"/>
                  </a:lnTo>
                  <a:lnTo>
                    <a:pt x="492" y="12909"/>
                  </a:lnTo>
                  <a:lnTo>
                    <a:pt x="671" y="13177"/>
                  </a:lnTo>
                  <a:lnTo>
                    <a:pt x="872" y="13445"/>
                  </a:lnTo>
                  <a:lnTo>
                    <a:pt x="1117" y="13713"/>
                  </a:lnTo>
                  <a:lnTo>
                    <a:pt x="1363" y="13981"/>
                  </a:lnTo>
                  <a:lnTo>
                    <a:pt x="1653" y="14249"/>
                  </a:lnTo>
                  <a:lnTo>
                    <a:pt x="1944" y="14494"/>
                  </a:lnTo>
                  <a:lnTo>
                    <a:pt x="2279" y="14762"/>
                  </a:lnTo>
                  <a:lnTo>
                    <a:pt x="2636" y="15008"/>
                  </a:lnTo>
                  <a:lnTo>
                    <a:pt x="3038" y="15276"/>
                  </a:lnTo>
                  <a:lnTo>
                    <a:pt x="3440" y="15522"/>
                  </a:lnTo>
                  <a:lnTo>
                    <a:pt x="3864" y="15767"/>
                  </a:lnTo>
                  <a:lnTo>
                    <a:pt x="4333" y="16013"/>
                  </a:lnTo>
                  <a:lnTo>
                    <a:pt x="5316" y="16504"/>
                  </a:lnTo>
                  <a:lnTo>
                    <a:pt x="6410" y="16973"/>
                  </a:lnTo>
                  <a:lnTo>
                    <a:pt x="7594" y="17442"/>
                  </a:lnTo>
                  <a:lnTo>
                    <a:pt x="8889" y="17889"/>
                  </a:lnTo>
                  <a:lnTo>
                    <a:pt x="10251" y="18335"/>
                  </a:lnTo>
                  <a:lnTo>
                    <a:pt x="11725" y="18737"/>
                  </a:lnTo>
                  <a:lnTo>
                    <a:pt x="13289" y="19162"/>
                  </a:lnTo>
                  <a:lnTo>
                    <a:pt x="14964" y="18760"/>
                  </a:lnTo>
                  <a:lnTo>
                    <a:pt x="16706" y="18380"/>
                  </a:lnTo>
                  <a:lnTo>
                    <a:pt x="18515" y="18023"/>
                  </a:lnTo>
                  <a:lnTo>
                    <a:pt x="20391" y="17710"/>
                  </a:lnTo>
                  <a:lnTo>
                    <a:pt x="22311" y="17398"/>
                  </a:lnTo>
                  <a:lnTo>
                    <a:pt x="24299" y="17130"/>
                  </a:lnTo>
                  <a:lnTo>
                    <a:pt x="26331" y="16884"/>
                  </a:lnTo>
                  <a:lnTo>
                    <a:pt x="28408" y="16638"/>
                  </a:lnTo>
                  <a:lnTo>
                    <a:pt x="30507" y="16437"/>
                  </a:lnTo>
                  <a:lnTo>
                    <a:pt x="32674" y="16281"/>
                  </a:lnTo>
                  <a:lnTo>
                    <a:pt x="34885" y="16125"/>
                  </a:lnTo>
                  <a:lnTo>
                    <a:pt x="37096" y="15991"/>
                  </a:lnTo>
                  <a:lnTo>
                    <a:pt x="39374" y="15901"/>
                  </a:lnTo>
                  <a:lnTo>
                    <a:pt x="41652" y="15834"/>
                  </a:lnTo>
                  <a:lnTo>
                    <a:pt x="43974" y="15790"/>
                  </a:lnTo>
                  <a:lnTo>
                    <a:pt x="46319" y="15767"/>
                  </a:lnTo>
                  <a:lnTo>
                    <a:pt x="48642" y="15790"/>
                  </a:lnTo>
                  <a:lnTo>
                    <a:pt x="50964" y="15834"/>
                  </a:lnTo>
                  <a:lnTo>
                    <a:pt x="53242" y="15901"/>
                  </a:lnTo>
                  <a:lnTo>
                    <a:pt x="55520" y="15991"/>
                  </a:lnTo>
                  <a:lnTo>
                    <a:pt x="57754" y="16125"/>
                  </a:lnTo>
                  <a:lnTo>
                    <a:pt x="59942" y="16281"/>
                  </a:lnTo>
                  <a:lnTo>
                    <a:pt x="62108" y="16437"/>
                  </a:lnTo>
                  <a:lnTo>
                    <a:pt x="64230" y="16638"/>
                  </a:lnTo>
                  <a:lnTo>
                    <a:pt x="66307" y="16884"/>
                  </a:lnTo>
                  <a:lnTo>
                    <a:pt x="68317" y="17130"/>
                  </a:lnTo>
                  <a:lnTo>
                    <a:pt x="70305" y="17398"/>
                  </a:lnTo>
                  <a:lnTo>
                    <a:pt x="72225" y="17710"/>
                  </a:lnTo>
                  <a:lnTo>
                    <a:pt x="74101" y="18023"/>
                  </a:lnTo>
                  <a:lnTo>
                    <a:pt x="75910" y="18380"/>
                  </a:lnTo>
                  <a:lnTo>
                    <a:pt x="77652" y="18760"/>
                  </a:lnTo>
                  <a:lnTo>
                    <a:pt x="79327" y="19162"/>
                  </a:lnTo>
                  <a:lnTo>
                    <a:pt x="81002" y="18715"/>
                  </a:lnTo>
                  <a:lnTo>
                    <a:pt x="82588" y="18269"/>
                  </a:lnTo>
                  <a:lnTo>
                    <a:pt x="84039" y="17777"/>
                  </a:lnTo>
                  <a:lnTo>
                    <a:pt x="85402" y="17286"/>
                  </a:lnTo>
                  <a:lnTo>
                    <a:pt x="86049" y="17040"/>
                  </a:lnTo>
                  <a:lnTo>
                    <a:pt x="86652" y="16795"/>
                  </a:lnTo>
                  <a:lnTo>
                    <a:pt x="87233" y="16527"/>
                  </a:lnTo>
                  <a:lnTo>
                    <a:pt x="87791" y="16259"/>
                  </a:lnTo>
                  <a:lnTo>
                    <a:pt x="88305" y="15991"/>
                  </a:lnTo>
                  <a:lnTo>
                    <a:pt x="88819" y="15723"/>
                  </a:lnTo>
                  <a:lnTo>
                    <a:pt x="89288" y="15455"/>
                  </a:lnTo>
                  <a:lnTo>
                    <a:pt x="89734" y="15187"/>
                  </a:lnTo>
                  <a:lnTo>
                    <a:pt x="89734" y="7348"/>
                  </a:lnTo>
                  <a:lnTo>
                    <a:pt x="89087" y="6946"/>
                  </a:lnTo>
                  <a:lnTo>
                    <a:pt x="88394" y="6566"/>
                  </a:lnTo>
                  <a:lnTo>
                    <a:pt x="87635" y="6186"/>
                  </a:lnTo>
                  <a:lnTo>
                    <a:pt x="86809" y="5807"/>
                  </a:lnTo>
                  <a:lnTo>
                    <a:pt x="85960" y="5449"/>
                  </a:lnTo>
                  <a:lnTo>
                    <a:pt x="85022" y="5092"/>
                  </a:lnTo>
                  <a:lnTo>
                    <a:pt x="84062" y="4735"/>
                  </a:lnTo>
                  <a:lnTo>
                    <a:pt x="83034" y="4400"/>
                  </a:lnTo>
                  <a:lnTo>
                    <a:pt x="81962" y="4065"/>
                  </a:lnTo>
                  <a:lnTo>
                    <a:pt x="80824" y="3752"/>
                  </a:lnTo>
                  <a:lnTo>
                    <a:pt x="79640" y="3439"/>
                  </a:lnTo>
                  <a:lnTo>
                    <a:pt x="78412" y="3149"/>
                  </a:lnTo>
                  <a:lnTo>
                    <a:pt x="77139" y="2859"/>
                  </a:lnTo>
                  <a:lnTo>
                    <a:pt x="75821" y="2591"/>
                  </a:lnTo>
                  <a:lnTo>
                    <a:pt x="74459" y="2323"/>
                  </a:lnTo>
                  <a:lnTo>
                    <a:pt x="73052" y="2055"/>
                  </a:lnTo>
                  <a:lnTo>
                    <a:pt x="71555" y="1809"/>
                  </a:lnTo>
                  <a:lnTo>
                    <a:pt x="70037" y="1586"/>
                  </a:lnTo>
                  <a:lnTo>
                    <a:pt x="68496" y="1363"/>
                  </a:lnTo>
                  <a:lnTo>
                    <a:pt x="66910" y="1162"/>
                  </a:lnTo>
                  <a:lnTo>
                    <a:pt x="65302" y="983"/>
                  </a:lnTo>
                  <a:lnTo>
                    <a:pt x="63672" y="804"/>
                  </a:lnTo>
                  <a:lnTo>
                    <a:pt x="62019" y="670"/>
                  </a:lnTo>
                  <a:lnTo>
                    <a:pt x="60344" y="514"/>
                  </a:lnTo>
                  <a:lnTo>
                    <a:pt x="58647" y="402"/>
                  </a:lnTo>
                  <a:lnTo>
                    <a:pt x="56950" y="291"/>
                  </a:lnTo>
                  <a:lnTo>
                    <a:pt x="55208" y="201"/>
                  </a:lnTo>
                  <a:lnTo>
                    <a:pt x="53443" y="134"/>
                  </a:lnTo>
                  <a:lnTo>
                    <a:pt x="51679" y="67"/>
                  </a:lnTo>
                  <a:lnTo>
                    <a:pt x="49915" y="23"/>
                  </a:lnTo>
                  <a:lnTo>
                    <a:pt x="48106" y="0"/>
                  </a:lnTo>
                  <a:close/>
                </a:path>
              </a:pathLst>
            </a:custGeom>
            <a:no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latin typeface="Sora"/>
                <a:ea typeface="Sora"/>
                <a:cs typeface="Sora"/>
                <a:sym typeface="Sora"/>
              </a:endParaRPr>
            </a:p>
          </p:txBody>
        </p:sp>
      </p:grpSp>
      <p:sp>
        <p:nvSpPr>
          <p:cNvPr id="234" name="Google Shape;234;p18"/>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Section title and description Alt 1">
  <p:cSld name="BLANK_1_1_1_1_1_1_1">
    <p:spTree>
      <p:nvGrpSpPr>
        <p:cNvPr id="1" name="Shape 235"/>
        <p:cNvGrpSpPr/>
        <p:nvPr/>
      </p:nvGrpSpPr>
      <p:grpSpPr>
        <a:xfrm>
          <a:off x="0" y="0"/>
          <a:ext cx="0" cy="0"/>
          <a:chOff x="0" y="0"/>
          <a:chExt cx="0" cy="0"/>
        </a:xfrm>
      </p:grpSpPr>
      <p:sp>
        <p:nvSpPr>
          <p:cNvPr id="236" name="Google Shape;236;p19"/>
          <p:cNvSpPr/>
          <p:nvPr/>
        </p:nvSpPr>
        <p:spPr>
          <a:xfrm>
            <a:off x="6519500" y="2216800"/>
            <a:ext cx="4728600" cy="1604700"/>
          </a:xfrm>
          <a:prstGeom prst="chord">
            <a:avLst>
              <a:gd name="adj1" fmla="val 4346562"/>
              <a:gd name="adj2" fmla="val 17254322"/>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a:ea typeface="Sora"/>
              <a:cs typeface="Sora"/>
              <a:sym typeface="Sora"/>
            </a:endParaRPr>
          </a:p>
        </p:txBody>
      </p:sp>
      <p:sp>
        <p:nvSpPr>
          <p:cNvPr id="237" name="Google Shape;237;p19"/>
          <p:cNvSpPr/>
          <p:nvPr/>
        </p:nvSpPr>
        <p:spPr>
          <a:xfrm rot="1800032">
            <a:off x="6670150" y="2309109"/>
            <a:ext cx="4728524" cy="1869582"/>
          </a:xfrm>
          <a:prstGeom prst="chord">
            <a:avLst>
              <a:gd name="adj1" fmla="val 3282930"/>
              <a:gd name="adj2" fmla="val 14744228"/>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a:ea typeface="Sora"/>
              <a:cs typeface="Sora"/>
              <a:sym typeface="Sora"/>
            </a:endParaRPr>
          </a:p>
        </p:txBody>
      </p:sp>
      <p:sp>
        <p:nvSpPr>
          <p:cNvPr id="238" name="Google Shape;238;p19"/>
          <p:cNvSpPr/>
          <p:nvPr/>
        </p:nvSpPr>
        <p:spPr>
          <a:xfrm>
            <a:off x="6008850" y="3120100"/>
            <a:ext cx="3135148" cy="2023395"/>
          </a:xfrm>
          <a:custGeom>
            <a:avLst/>
            <a:gdLst/>
            <a:ahLst/>
            <a:cxnLst/>
            <a:rect l="l" t="t" r="r" b="b"/>
            <a:pathLst>
              <a:path w="61561" h="29205" extrusionOk="0">
                <a:moveTo>
                  <a:pt x="61560" y="1"/>
                </a:moveTo>
                <a:lnTo>
                  <a:pt x="60172" y="120"/>
                </a:lnTo>
                <a:lnTo>
                  <a:pt x="58745" y="258"/>
                </a:lnTo>
                <a:lnTo>
                  <a:pt x="57318" y="417"/>
                </a:lnTo>
                <a:lnTo>
                  <a:pt x="55870" y="595"/>
                </a:lnTo>
                <a:lnTo>
                  <a:pt x="54403" y="814"/>
                </a:lnTo>
                <a:lnTo>
                  <a:pt x="52936" y="1051"/>
                </a:lnTo>
                <a:lnTo>
                  <a:pt x="51429" y="1309"/>
                </a:lnTo>
                <a:lnTo>
                  <a:pt x="49942" y="1587"/>
                </a:lnTo>
                <a:lnTo>
                  <a:pt x="48436" y="1884"/>
                </a:lnTo>
                <a:lnTo>
                  <a:pt x="46909" y="2221"/>
                </a:lnTo>
                <a:lnTo>
                  <a:pt x="45382" y="2578"/>
                </a:lnTo>
                <a:lnTo>
                  <a:pt x="43836" y="2955"/>
                </a:lnTo>
                <a:lnTo>
                  <a:pt x="42309" y="3351"/>
                </a:lnTo>
                <a:lnTo>
                  <a:pt x="40763" y="3787"/>
                </a:lnTo>
                <a:lnTo>
                  <a:pt x="39217" y="4224"/>
                </a:lnTo>
                <a:lnTo>
                  <a:pt x="37670" y="4699"/>
                </a:lnTo>
                <a:lnTo>
                  <a:pt x="35866" y="5274"/>
                </a:lnTo>
                <a:lnTo>
                  <a:pt x="34082" y="5869"/>
                </a:lnTo>
                <a:lnTo>
                  <a:pt x="32337" y="6484"/>
                </a:lnTo>
                <a:lnTo>
                  <a:pt x="30592" y="7118"/>
                </a:lnTo>
                <a:lnTo>
                  <a:pt x="28887" y="7792"/>
                </a:lnTo>
                <a:lnTo>
                  <a:pt x="27222" y="8466"/>
                </a:lnTo>
                <a:lnTo>
                  <a:pt x="25557" y="9160"/>
                </a:lnTo>
                <a:lnTo>
                  <a:pt x="23951" y="9894"/>
                </a:lnTo>
                <a:lnTo>
                  <a:pt x="22365" y="10627"/>
                </a:lnTo>
                <a:lnTo>
                  <a:pt x="20818" y="11381"/>
                </a:lnTo>
                <a:lnTo>
                  <a:pt x="19292" y="12154"/>
                </a:lnTo>
                <a:lnTo>
                  <a:pt x="17824" y="12927"/>
                </a:lnTo>
                <a:lnTo>
                  <a:pt x="16377" y="13740"/>
                </a:lnTo>
                <a:lnTo>
                  <a:pt x="14989" y="14553"/>
                </a:lnTo>
                <a:lnTo>
                  <a:pt x="13621" y="15386"/>
                </a:lnTo>
                <a:lnTo>
                  <a:pt x="12313" y="16218"/>
                </a:lnTo>
                <a:lnTo>
                  <a:pt x="11084" y="17051"/>
                </a:lnTo>
                <a:lnTo>
                  <a:pt x="9914" y="17884"/>
                </a:lnTo>
                <a:lnTo>
                  <a:pt x="8804" y="18716"/>
                </a:lnTo>
                <a:lnTo>
                  <a:pt x="7753" y="19549"/>
                </a:lnTo>
                <a:lnTo>
                  <a:pt x="6762" y="20382"/>
                </a:lnTo>
                <a:lnTo>
                  <a:pt x="5810" y="21214"/>
                </a:lnTo>
                <a:lnTo>
                  <a:pt x="4938" y="22027"/>
                </a:lnTo>
                <a:lnTo>
                  <a:pt x="4125" y="22860"/>
                </a:lnTo>
                <a:lnTo>
                  <a:pt x="3371" y="23693"/>
                </a:lnTo>
                <a:lnTo>
                  <a:pt x="2697" y="24505"/>
                </a:lnTo>
                <a:lnTo>
                  <a:pt x="2380" y="24902"/>
                </a:lnTo>
                <a:lnTo>
                  <a:pt x="2063" y="25298"/>
                </a:lnTo>
                <a:lnTo>
                  <a:pt x="1785" y="25715"/>
                </a:lnTo>
                <a:lnTo>
                  <a:pt x="1528" y="26111"/>
                </a:lnTo>
                <a:lnTo>
                  <a:pt x="1270" y="26508"/>
                </a:lnTo>
                <a:lnTo>
                  <a:pt x="1032" y="26904"/>
                </a:lnTo>
                <a:lnTo>
                  <a:pt x="814" y="27281"/>
                </a:lnTo>
                <a:lnTo>
                  <a:pt x="616" y="27678"/>
                </a:lnTo>
                <a:lnTo>
                  <a:pt x="437" y="28054"/>
                </a:lnTo>
                <a:lnTo>
                  <a:pt x="279" y="28451"/>
                </a:lnTo>
                <a:lnTo>
                  <a:pt x="120" y="28827"/>
                </a:lnTo>
                <a:lnTo>
                  <a:pt x="1" y="29204"/>
                </a:lnTo>
                <a:lnTo>
                  <a:pt x="61560" y="29204"/>
                </a:lnTo>
                <a:lnTo>
                  <a:pt x="61560" y="1"/>
                </a:lnTo>
                <a:close/>
              </a:path>
            </a:pathLst>
          </a:custGeom>
          <a:gradFill>
            <a:gsLst>
              <a:gs pos="0">
                <a:schemeClr val="accent2"/>
              </a:gs>
              <a:gs pos="37000">
                <a:schemeClr val="lt2"/>
              </a:gs>
              <a:gs pos="92000">
                <a:schemeClr val="accent1"/>
              </a:gs>
              <a:gs pos="100000">
                <a:schemeClr val="accent1"/>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latin typeface="Sora"/>
              <a:ea typeface="Sora"/>
              <a:cs typeface="Sora"/>
              <a:sym typeface="Sora"/>
            </a:endParaRPr>
          </a:p>
        </p:txBody>
      </p:sp>
      <p:sp>
        <p:nvSpPr>
          <p:cNvPr id="239" name="Google Shape;239;p19"/>
          <p:cNvSpPr txBox="1">
            <a:spLocks noGrp="1"/>
          </p:cNvSpPr>
          <p:nvPr>
            <p:ph type="title"/>
          </p:nvPr>
        </p:nvSpPr>
        <p:spPr>
          <a:xfrm>
            <a:off x="38100" y="93150"/>
            <a:ext cx="1583400" cy="189300"/>
          </a:xfrm>
          <a:prstGeom prst="rect">
            <a:avLst/>
          </a:prstGeom>
        </p:spPr>
        <p:txBody>
          <a:bodyPr spcFirstLastPara="1" wrap="square" lIns="182875" tIns="91425" rIns="91425" bIns="91425" anchor="t" anchorCtr="0">
            <a:noAutofit/>
          </a:bodyPr>
          <a:lstStyle>
            <a:lvl1pPr lvl="0">
              <a:spcBef>
                <a:spcPts val="0"/>
              </a:spcBef>
              <a:spcAft>
                <a:spcPts val="0"/>
              </a:spcAft>
              <a:buNone/>
              <a:defRPr sz="900">
                <a:solidFill>
                  <a:schemeClr val="accent5"/>
                </a:solidFill>
                <a:latin typeface="Sora"/>
                <a:ea typeface="Sora"/>
                <a:cs typeface="Sora"/>
                <a:sym typeface="Sora"/>
              </a:defRPr>
            </a:lvl1pPr>
            <a:lvl2pPr lvl="1">
              <a:spcBef>
                <a:spcPts val="0"/>
              </a:spcBef>
              <a:spcAft>
                <a:spcPts val="0"/>
              </a:spcAft>
              <a:buClr>
                <a:schemeClr val="accent5"/>
              </a:buClr>
              <a:buSzPts val="900"/>
              <a:buFont typeface="Sora"/>
              <a:buNone/>
              <a:defRPr sz="900">
                <a:solidFill>
                  <a:schemeClr val="accent5"/>
                </a:solidFill>
                <a:latin typeface="Sora"/>
                <a:ea typeface="Sora"/>
                <a:cs typeface="Sora"/>
                <a:sym typeface="Sora"/>
              </a:defRPr>
            </a:lvl2pPr>
            <a:lvl3pPr lvl="2">
              <a:spcBef>
                <a:spcPts val="0"/>
              </a:spcBef>
              <a:spcAft>
                <a:spcPts val="0"/>
              </a:spcAft>
              <a:buClr>
                <a:schemeClr val="accent5"/>
              </a:buClr>
              <a:buSzPts val="900"/>
              <a:buFont typeface="Sora"/>
              <a:buNone/>
              <a:defRPr sz="900">
                <a:solidFill>
                  <a:schemeClr val="accent5"/>
                </a:solidFill>
                <a:latin typeface="Sora"/>
                <a:ea typeface="Sora"/>
                <a:cs typeface="Sora"/>
                <a:sym typeface="Sora"/>
              </a:defRPr>
            </a:lvl3pPr>
            <a:lvl4pPr lvl="3">
              <a:spcBef>
                <a:spcPts val="0"/>
              </a:spcBef>
              <a:spcAft>
                <a:spcPts val="0"/>
              </a:spcAft>
              <a:buClr>
                <a:schemeClr val="accent5"/>
              </a:buClr>
              <a:buSzPts val="900"/>
              <a:buFont typeface="Sora"/>
              <a:buNone/>
              <a:defRPr sz="900">
                <a:solidFill>
                  <a:schemeClr val="accent5"/>
                </a:solidFill>
                <a:latin typeface="Sora"/>
                <a:ea typeface="Sora"/>
                <a:cs typeface="Sora"/>
                <a:sym typeface="Sora"/>
              </a:defRPr>
            </a:lvl4pPr>
            <a:lvl5pPr lvl="4">
              <a:spcBef>
                <a:spcPts val="0"/>
              </a:spcBef>
              <a:spcAft>
                <a:spcPts val="0"/>
              </a:spcAft>
              <a:buClr>
                <a:schemeClr val="accent5"/>
              </a:buClr>
              <a:buSzPts val="900"/>
              <a:buFont typeface="Sora"/>
              <a:buNone/>
              <a:defRPr sz="900">
                <a:solidFill>
                  <a:schemeClr val="accent5"/>
                </a:solidFill>
                <a:latin typeface="Sora"/>
                <a:ea typeface="Sora"/>
                <a:cs typeface="Sora"/>
                <a:sym typeface="Sora"/>
              </a:defRPr>
            </a:lvl5pPr>
            <a:lvl6pPr lvl="5">
              <a:spcBef>
                <a:spcPts val="0"/>
              </a:spcBef>
              <a:spcAft>
                <a:spcPts val="0"/>
              </a:spcAft>
              <a:buClr>
                <a:schemeClr val="accent5"/>
              </a:buClr>
              <a:buSzPts val="900"/>
              <a:buFont typeface="Sora"/>
              <a:buNone/>
              <a:defRPr sz="900">
                <a:solidFill>
                  <a:schemeClr val="accent5"/>
                </a:solidFill>
                <a:latin typeface="Sora"/>
                <a:ea typeface="Sora"/>
                <a:cs typeface="Sora"/>
                <a:sym typeface="Sora"/>
              </a:defRPr>
            </a:lvl6pPr>
            <a:lvl7pPr lvl="6">
              <a:spcBef>
                <a:spcPts val="0"/>
              </a:spcBef>
              <a:spcAft>
                <a:spcPts val="0"/>
              </a:spcAft>
              <a:buClr>
                <a:schemeClr val="accent5"/>
              </a:buClr>
              <a:buSzPts val="900"/>
              <a:buFont typeface="Sora"/>
              <a:buNone/>
              <a:defRPr sz="900">
                <a:solidFill>
                  <a:schemeClr val="accent5"/>
                </a:solidFill>
                <a:latin typeface="Sora"/>
                <a:ea typeface="Sora"/>
                <a:cs typeface="Sora"/>
                <a:sym typeface="Sora"/>
              </a:defRPr>
            </a:lvl7pPr>
            <a:lvl8pPr lvl="7">
              <a:spcBef>
                <a:spcPts val="0"/>
              </a:spcBef>
              <a:spcAft>
                <a:spcPts val="0"/>
              </a:spcAft>
              <a:buClr>
                <a:schemeClr val="accent5"/>
              </a:buClr>
              <a:buSzPts val="900"/>
              <a:buFont typeface="Sora"/>
              <a:buNone/>
              <a:defRPr sz="900">
                <a:solidFill>
                  <a:schemeClr val="accent5"/>
                </a:solidFill>
                <a:latin typeface="Sora"/>
                <a:ea typeface="Sora"/>
                <a:cs typeface="Sora"/>
                <a:sym typeface="Sora"/>
              </a:defRPr>
            </a:lvl8pPr>
            <a:lvl9pPr lvl="8">
              <a:spcBef>
                <a:spcPts val="0"/>
              </a:spcBef>
              <a:spcAft>
                <a:spcPts val="0"/>
              </a:spcAft>
              <a:buClr>
                <a:schemeClr val="accent5"/>
              </a:buClr>
              <a:buSzPts val="900"/>
              <a:buFont typeface="Sora"/>
              <a:buNone/>
              <a:defRPr sz="900">
                <a:solidFill>
                  <a:schemeClr val="accent5"/>
                </a:solidFill>
                <a:latin typeface="Sora"/>
                <a:ea typeface="Sora"/>
                <a:cs typeface="Sora"/>
                <a:sym typeface="Sora"/>
              </a:defRPr>
            </a:lvl9pPr>
          </a:lstStyle>
          <a:p>
            <a:endParaRPr/>
          </a:p>
        </p:txBody>
      </p:sp>
      <p:sp>
        <p:nvSpPr>
          <p:cNvPr id="240" name="Google Shape;240;p19"/>
          <p:cNvSpPr txBox="1">
            <a:spLocks noGrp="1"/>
          </p:cNvSpPr>
          <p:nvPr>
            <p:ph type="title" idx="2"/>
          </p:nvPr>
        </p:nvSpPr>
        <p:spPr>
          <a:xfrm>
            <a:off x="115025" y="406250"/>
            <a:ext cx="6507000" cy="2656800"/>
          </a:xfrm>
          <a:prstGeom prst="rect">
            <a:avLst/>
          </a:prstGeom>
        </p:spPr>
        <p:txBody>
          <a:bodyPr spcFirstLastPara="1" wrap="square" lIns="91425" tIns="0" rIns="91425" bIns="91425" anchor="t" anchorCtr="0">
            <a:noAutofit/>
          </a:bodyPr>
          <a:lstStyle>
            <a:lvl1pPr lvl="0">
              <a:lnSpc>
                <a:spcPct val="90000"/>
              </a:lnSpc>
              <a:spcBef>
                <a:spcPts val="0"/>
              </a:spcBef>
              <a:spcAft>
                <a:spcPts val="0"/>
              </a:spcAft>
              <a:buNone/>
              <a:defRPr sz="5500"/>
            </a:lvl1pPr>
            <a:lvl2pPr lvl="1">
              <a:lnSpc>
                <a:spcPct val="90000"/>
              </a:lnSpc>
              <a:spcBef>
                <a:spcPts val="0"/>
              </a:spcBef>
              <a:spcAft>
                <a:spcPts val="0"/>
              </a:spcAft>
              <a:buNone/>
              <a:defRPr sz="5500"/>
            </a:lvl2pPr>
            <a:lvl3pPr lvl="2">
              <a:lnSpc>
                <a:spcPct val="90000"/>
              </a:lnSpc>
              <a:spcBef>
                <a:spcPts val="0"/>
              </a:spcBef>
              <a:spcAft>
                <a:spcPts val="0"/>
              </a:spcAft>
              <a:buNone/>
              <a:defRPr sz="5500"/>
            </a:lvl3pPr>
            <a:lvl4pPr lvl="3">
              <a:lnSpc>
                <a:spcPct val="90000"/>
              </a:lnSpc>
              <a:spcBef>
                <a:spcPts val="0"/>
              </a:spcBef>
              <a:spcAft>
                <a:spcPts val="0"/>
              </a:spcAft>
              <a:buNone/>
              <a:defRPr sz="5500"/>
            </a:lvl4pPr>
            <a:lvl5pPr lvl="4">
              <a:lnSpc>
                <a:spcPct val="90000"/>
              </a:lnSpc>
              <a:spcBef>
                <a:spcPts val="0"/>
              </a:spcBef>
              <a:spcAft>
                <a:spcPts val="0"/>
              </a:spcAft>
              <a:buNone/>
              <a:defRPr sz="5500"/>
            </a:lvl5pPr>
            <a:lvl6pPr lvl="5">
              <a:lnSpc>
                <a:spcPct val="90000"/>
              </a:lnSpc>
              <a:spcBef>
                <a:spcPts val="0"/>
              </a:spcBef>
              <a:spcAft>
                <a:spcPts val="0"/>
              </a:spcAft>
              <a:buNone/>
              <a:defRPr sz="5500"/>
            </a:lvl6pPr>
            <a:lvl7pPr lvl="6">
              <a:lnSpc>
                <a:spcPct val="90000"/>
              </a:lnSpc>
              <a:spcBef>
                <a:spcPts val="0"/>
              </a:spcBef>
              <a:spcAft>
                <a:spcPts val="0"/>
              </a:spcAft>
              <a:buNone/>
              <a:defRPr sz="5500"/>
            </a:lvl7pPr>
            <a:lvl8pPr lvl="7">
              <a:lnSpc>
                <a:spcPct val="90000"/>
              </a:lnSpc>
              <a:spcBef>
                <a:spcPts val="0"/>
              </a:spcBef>
              <a:spcAft>
                <a:spcPts val="0"/>
              </a:spcAft>
              <a:buNone/>
              <a:defRPr sz="5500"/>
            </a:lvl8pPr>
            <a:lvl9pPr lvl="8">
              <a:lnSpc>
                <a:spcPct val="90000"/>
              </a:lnSpc>
              <a:spcBef>
                <a:spcPts val="0"/>
              </a:spcBef>
              <a:spcAft>
                <a:spcPts val="0"/>
              </a:spcAft>
              <a:buNone/>
              <a:defRPr sz="5500"/>
            </a:lvl9pPr>
          </a:lstStyle>
          <a:p>
            <a:endParaRPr/>
          </a:p>
        </p:txBody>
      </p:sp>
      <p:sp>
        <p:nvSpPr>
          <p:cNvPr id="241" name="Google Shape;241;p19"/>
          <p:cNvSpPr txBox="1">
            <a:spLocks noGrp="1"/>
          </p:cNvSpPr>
          <p:nvPr>
            <p:ph type="subTitle" idx="1"/>
          </p:nvPr>
        </p:nvSpPr>
        <p:spPr>
          <a:xfrm>
            <a:off x="115025" y="3062925"/>
            <a:ext cx="3759600" cy="1659900"/>
          </a:xfrm>
          <a:prstGeom prst="rect">
            <a:avLst/>
          </a:prstGeom>
        </p:spPr>
        <p:txBody>
          <a:bodyPr spcFirstLastPara="1" wrap="square" lIns="91425" tIns="91425" rIns="91425" bIns="91425" anchor="b" anchorCtr="0">
            <a:noAutofit/>
          </a:bodyPr>
          <a:lstStyle>
            <a:lvl1pPr lvl="0">
              <a:lnSpc>
                <a:spcPct val="115000"/>
              </a:lnSpc>
              <a:spcBef>
                <a:spcPts val="0"/>
              </a:spcBef>
              <a:spcAft>
                <a:spcPts val="0"/>
              </a:spcAft>
              <a:buClr>
                <a:schemeClr val="lt1"/>
              </a:buClr>
              <a:buSzPts val="1000"/>
              <a:buFont typeface="Sora"/>
              <a:buNone/>
              <a:defRPr sz="1000"/>
            </a:lvl1pPr>
            <a:lvl2pPr lvl="1">
              <a:lnSpc>
                <a:spcPct val="115000"/>
              </a:lnSpc>
              <a:spcBef>
                <a:spcPts val="1000"/>
              </a:spcBef>
              <a:spcAft>
                <a:spcPts val="0"/>
              </a:spcAft>
              <a:buClr>
                <a:schemeClr val="lt1"/>
              </a:buClr>
              <a:buSzPts val="1000"/>
              <a:buFont typeface="Sora"/>
              <a:buNone/>
              <a:defRPr sz="1000">
                <a:solidFill>
                  <a:schemeClr val="lt1"/>
                </a:solidFill>
                <a:latin typeface="Sora"/>
                <a:ea typeface="Sora"/>
                <a:cs typeface="Sora"/>
                <a:sym typeface="Sora"/>
              </a:defRPr>
            </a:lvl2pPr>
            <a:lvl3pPr lvl="2">
              <a:lnSpc>
                <a:spcPct val="115000"/>
              </a:lnSpc>
              <a:spcBef>
                <a:spcPts val="1000"/>
              </a:spcBef>
              <a:spcAft>
                <a:spcPts val="0"/>
              </a:spcAft>
              <a:buClr>
                <a:schemeClr val="lt1"/>
              </a:buClr>
              <a:buSzPts val="1000"/>
              <a:buFont typeface="Sora"/>
              <a:buNone/>
              <a:defRPr sz="1000">
                <a:solidFill>
                  <a:schemeClr val="lt1"/>
                </a:solidFill>
                <a:latin typeface="Sora"/>
                <a:ea typeface="Sora"/>
                <a:cs typeface="Sora"/>
                <a:sym typeface="Sora"/>
              </a:defRPr>
            </a:lvl3pPr>
            <a:lvl4pPr lvl="3">
              <a:lnSpc>
                <a:spcPct val="115000"/>
              </a:lnSpc>
              <a:spcBef>
                <a:spcPts val="1000"/>
              </a:spcBef>
              <a:spcAft>
                <a:spcPts val="0"/>
              </a:spcAft>
              <a:buClr>
                <a:schemeClr val="lt1"/>
              </a:buClr>
              <a:buSzPts val="1000"/>
              <a:buFont typeface="Sora"/>
              <a:buNone/>
              <a:defRPr sz="1000">
                <a:solidFill>
                  <a:schemeClr val="lt1"/>
                </a:solidFill>
                <a:latin typeface="Sora"/>
                <a:ea typeface="Sora"/>
                <a:cs typeface="Sora"/>
                <a:sym typeface="Sora"/>
              </a:defRPr>
            </a:lvl4pPr>
            <a:lvl5pPr lvl="4">
              <a:lnSpc>
                <a:spcPct val="115000"/>
              </a:lnSpc>
              <a:spcBef>
                <a:spcPts val="1000"/>
              </a:spcBef>
              <a:spcAft>
                <a:spcPts val="0"/>
              </a:spcAft>
              <a:buClr>
                <a:schemeClr val="lt1"/>
              </a:buClr>
              <a:buSzPts val="1000"/>
              <a:buFont typeface="Sora"/>
              <a:buNone/>
              <a:defRPr sz="1000">
                <a:solidFill>
                  <a:schemeClr val="lt1"/>
                </a:solidFill>
                <a:latin typeface="Sora"/>
                <a:ea typeface="Sora"/>
                <a:cs typeface="Sora"/>
                <a:sym typeface="Sora"/>
              </a:defRPr>
            </a:lvl5pPr>
            <a:lvl6pPr lvl="5">
              <a:lnSpc>
                <a:spcPct val="115000"/>
              </a:lnSpc>
              <a:spcBef>
                <a:spcPts val="1000"/>
              </a:spcBef>
              <a:spcAft>
                <a:spcPts val="0"/>
              </a:spcAft>
              <a:buClr>
                <a:schemeClr val="lt1"/>
              </a:buClr>
              <a:buSzPts val="1000"/>
              <a:buFont typeface="Sora"/>
              <a:buNone/>
              <a:defRPr sz="1000">
                <a:solidFill>
                  <a:schemeClr val="lt1"/>
                </a:solidFill>
                <a:latin typeface="Sora"/>
                <a:ea typeface="Sora"/>
                <a:cs typeface="Sora"/>
                <a:sym typeface="Sora"/>
              </a:defRPr>
            </a:lvl6pPr>
            <a:lvl7pPr lvl="6">
              <a:lnSpc>
                <a:spcPct val="115000"/>
              </a:lnSpc>
              <a:spcBef>
                <a:spcPts val="1000"/>
              </a:spcBef>
              <a:spcAft>
                <a:spcPts val="0"/>
              </a:spcAft>
              <a:buClr>
                <a:schemeClr val="lt1"/>
              </a:buClr>
              <a:buSzPts val="1000"/>
              <a:buFont typeface="Sora"/>
              <a:buNone/>
              <a:defRPr sz="1000">
                <a:solidFill>
                  <a:schemeClr val="lt1"/>
                </a:solidFill>
                <a:latin typeface="Sora"/>
                <a:ea typeface="Sora"/>
                <a:cs typeface="Sora"/>
                <a:sym typeface="Sora"/>
              </a:defRPr>
            </a:lvl7pPr>
            <a:lvl8pPr lvl="7">
              <a:lnSpc>
                <a:spcPct val="115000"/>
              </a:lnSpc>
              <a:spcBef>
                <a:spcPts val="1000"/>
              </a:spcBef>
              <a:spcAft>
                <a:spcPts val="0"/>
              </a:spcAft>
              <a:buClr>
                <a:schemeClr val="lt1"/>
              </a:buClr>
              <a:buSzPts val="1000"/>
              <a:buFont typeface="Sora"/>
              <a:buNone/>
              <a:defRPr sz="1000">
                <a:solidFill>
                  <a:schemeClr val="lt1"/>
                </a:solidFill>
                <a:latin typeface="Sora"/>
                <a:ea typeface="Sora"/>
                <a:cs typeface="Sora"/>
                <a:sym typeface="Sora"/>
              </a:defRPr>
            </a:lvl8pPr>
            <a:lvl9pPr lvl="8">
              <a:lnSpc>
                <a:spcPct val="115000"/>
              </a:lnSpc>
              <a:spcBef>
                <a:spcPts val="1000"/>
              </a:spcBef>
              <a:spcAft>
                <a:spcPts val="1000"/>
              </a:spcAft>
              <a:buClr>
                <a:schemeClr val="lt1"/>
              </a:buClr>
              <a:buSzPts val="1000"/>
              <a:buFont typeface="Sora"/>
              <a:buNone/>
              <a:defRPr sz="1000">
                <a:solidFill>
                  <a:schemeClr val="lt1"/>
                </a:solidFill>
                <a:latin typeface="Sora"/>
                <a:ea typeface="Sora"/>
                <a:cs typeface="Sora"/>
                <a:sym typeface="Sora"/>
              </a:defRPr>
            </a:lvl9pPr>
          </a:lstStyle>
          <a:p>
            <a:endParaRPr/>
          </a:p>
        </p:txBody>
      </p:sp>
      <p:sp>
        <p:nvSpPr>
          <p:cNvPr id="242" name="Google Shape;242;p19"/>
          <p:cNvSpPr txBox="1">
            <a:spLocks noGrp="1"/>
          </p:cNvSpPr>
          <p:nvPr>
            <p:ph type="title" idx="3"/>
          </p:nvPr>
        </p:nvSpPr>
        <p:spPr>
          <a:xfrm>
            <a:off x="228600" y="4774929"/>
            <a:ext cx="1939200" cy="189300"/>
          </a:xfrm>
          <a:prstGeom prst="rect">
            <a:avLst/>
          </a:prstGeom>
        </p:spPr>
        <p:txBody>
          <a:bodyPr spcFirstLastPara="1" wrap="square" lIns="0" tIns="0" rIns="0" bIns="0" anchor="ctr" anchorCtr="0">
            <a:noAutofit/>
          </a:bodyPr>
          <a:lstStyle>
            <a:lvl1pPr lvl="0">
              <a:spcBef>
                <a:spcPts val="0"/>
              </a:spcBef>
              <a:spcAft>
                <a:spcPts val="0"/>
              </a:spcAft>
              <a:buNone/>
              <a:defRPr sz="900">
                <a:solidFill>
                  <a:schemeClr val="accent5"/>
                </a:solidFill>
                <a:latin typeface="Sora"/>
                <a:ea typeface="Sora"/>
                <a:cs typeface="Sora"/>
                <a:sym typeface="Sora"/>
              </a:defRPr>
            </a:lvl1pPr>
            <a:lvl2pPr lvl="1">
              <a:spcBef>
                <a:spcPts val="0"/>
              </a:spcBef>
              <a:spcAft>
                <a:spcPts val="0"/>
              </a:spcAft>
              <a:buClr>
                <a:schemeClr val="accent5"/>
              </a:buClr>
              <a:buSzPts val="900"/>
              <a:buFont typeface="Sora"/>
              <a:buNone/>
              <a:defRPr sz="900">
                <a:solidFill>
                  <a:schemeClr val="accent5"/>
                </a:solidFill>
                <a:latin typeface="Sora SemiBold"/>
                <a:ea typeface="Sora SemiBold"/>
                <a:cs typeface="Sora SemiBold"/>
                <a:sym typeface="Sora SemiBold"/>
              </a:defRPr>
            </a:lvl2pPr>
            <a:lvl3pPr lvl="2">
              <a:spcBef>
                <a:spcPts val="0"/>
              </a:spcBef>
              <a:spcAft>
                <a:spcPts val="0"/>
              </a:spcAft>
              <a:buClr>
                <a:schemeClr val="accent5"/>
              </a:buClr>
              <a:buSzPts val="900"/>
              <a:buFont typeface="Sora"/>
              <a:buNone/>
              <a:defRPr sz="900">
                <a:solidFill>
                  <a:schemeClr val="accent5"/>
                </a:solidFill>
                <a:latin typeface="Sora SemiBold"/>
                <a:ea typeface="Sora SemiBold"/>
                <a:cs typeface="Sora SemiBold"/>
                <a:sym typeface="Sora SemiBold"/>
              </a:defRPr>
            </a:lvl3pPr>
            <a:lvl4pPr lvl="3">
              <a:spcBef>
                <a:spcPts val="0"/>
              </a:spcBef>
              <a:spcAft>
                <a:spcPts val="0"/>
              </a:spcAft>
              <a:buClr>
                <a:schemeClr val="accent5"/>
              </a:buClr>
              <a:buSzPts val="900"/>
              <a:buFont typeface="Sora"/>
              <a:buNone/>
              <a:defRPr sz="900">
                <a:solidFill>
                  <a:schemeClr val="accent5"/>
                </a:solidFill>
                <a:latin typeface="Sora SemiBold"/>
                <a:ea typeface="Sora SemiBold"/>
                <a:cs typeface="Sora SemiBold"/>
                <a:sym typeface="Sora SemiBold"/>
              </a:defRPr>
            </a:lvl4pPr>
            <a:lvl5pPr lvl="4">
              <a:spcBef>
                <a:spcPts val="0"/>
              </a:spcBef>
              <a:spcAft>
                <a:spcPts val="0"/>
              </a:spcAft>
              <a:buClr>
                <a:schemeClr val="accent5"/>
              </a:buClr>
              <a:buSzPts val="900"/>
              <a:buFont typeface="Sora"/>
              <a:buNone/>
              <a:defRPr sz="900">
                <a:solidFill>
                  <a:schemeClr val="accent5"/>
                </a:solidFill>
                <a:latin typeface="Sora SemiBold"/>
                <a:ea typeface="Sora SemiBold"/>
                <a:cs typeface="Sora SemiBold"/>
                <a:sym typeface="Sora SemiBold"/>
              </a:defRPr>
            </a:lvl5pPr>
            <a:lvl6pPr lvl="5">
              <a:spcBef>
                <a:spcPts val="0"/>
              </a:spcBef>
              <a:spcAft>
                <a:spcPts val="0"/>
              </a:spcAft>
              <a:buClr>
                <a:schemeClr val="accent5"/>
              </a:buClr>
              <a:buSzPts val="900"/>
              <a:buFont typeface="Sora"/>
              <a:buNone/>
              <a:defRPr sz="900">
                <a:solidFill>
                  <a:schemeClr val="accent5"/>
                </a:solidFill>
                <a:latin typeface="Sora SemiBold"/>
                <a:ea typeface="Sora SemiBold"/>
                <a:cs typeface="Sora SemiBold"/>
                <a:sym typeface="Sora SemiBold"/>
              </a:defRPr>
            </a:lvl6pPr>
            <a:lvl7pPr lvl="6">
              <a:spcBef>
                <a:spcPts val="0"/>
              </a:spcBef>
              <a:spcAft>
                <a:spcPts val="0"/>
              </a:spcAft>
              <a:buClr>
                <a:schemeClr val="accent5"/>
              </a:buClr>
              <a:buSzPts val="900"/>
              <a:buFont typeface="Sora"/>
              <a:buNone/>
              <a:defRPr sz="900">
                <a:solidFill>
                  <a:schemeClr val="accent5"/>
                </a:solidFill>
                <a:latin typeface="Sora SemiBold"/>
                <a:ea typeface="Sora SemiBold"/>
                <a:cs typeface="Sora SemiBold"/>
                <a:sym typeface="Sora SemiBold"/>
              </a:defRPr>
            </a:lvl7pPr>
            <a:lvl8pPr lvl="7">
              <a:spcBef>
                <a:spcPts val="0"/>
              </a:spcBef>
              <a:spcAft>
                <a:spcPts val="0"/>
              </a:spcAft>
              <a:buClr>
                <a:schemeClr val="accent5"/>
              </a:buClr>
              <a:buSzPts val="900"/>
              <a:buFont typeface="Sora"/>
              <a:buNone/>
              <a:defRPr sz="900">
                <a:solidFill>
                  <a:schemeClr val="accent5"/>
                </a:solidFill>
                <a:latin typeface="Sora SemiBold"/>
                <a:ea typeface="Sora SemiBold"/>
                <a:cs typeface="Sora SemiBold"/>
                <a:sym typeface="Sora SemiBold"/>
              </a:defRPr>
            </a:lvl8pPr>
            <a:lvl9pPr lvl="8">
              <a:spcBef>
                <a:spcPts val="0"/>
              </a:spcBef>
              <a:spcAft>
                <a:spcPts val="0"/>
              </a:spcAft>
              <a:buClr>
                <a:schemeClr val="accent5"/>
              </a:buClr>
              <a:buSzPts val="900"/>
              <a:buFont typeface="Sora"/>
              <a:buNone/>
              <a:defRPr sz="900">
                <a:solidFill>
                  <a:schemeClr val="accent5"/>
                </a:solidFill>
                <a:latin typeface="Sora SemiBold"/>
                <a:ea typeface="Sora SemiBold"/>
                <a:cs typeface="Sora SemiBold"/>
                <a:sym typeface="Sora SemiBold"/>
              </a:defRPr>
            </a:lvl9pPr>
          </a:lstStyle>
          <a:p>
            <a:endParaRPr/>
          </a:p>
        </p:txBody>
      </p:sp>
      <p:sp>
        <p:nvSpPr>
          <p:cNvPr id="243" name="Google Shape;243;p19"/>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Big number">
  <p:cSld name="BLANK_1_1_1_1_1_1_1_1_1_1_10">
    <p:spTree>
      <p:nvGrpSpPr>
        <p:cNvPr id="1" name="Shape 268"/>
        <p:cNvGrpSpPr/>
        <p:nvPr/>
      </p:nvGrpSpPr>
      <p:grpSpPr>
        <a:xfrm>
          <a:off x="0" y="0"/>
          <a:ext cx="0" cy="0"/>
          <a:chOff x="0" y="0"/>
          <a:chExt cx="0" cy="0"/>
        </a:xfrm>
      </p:grpSpPr>
      <p:sp>
        <p:nvSpPr>
          <p:cNvPr id="269" name="Google Shape;269;p21"/>
          <p:cNvSpPr/>
          <p:nvPr/>
        </p:nvSpPr>
        <p:spPr>
          <a:xfrm rot="-900031" flipH="1">
            <a:off x="1792020" y="1182391"/>
            <a:ext cx="5560068" cy="1963507"/>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a:ea typeface="Sora"/>
              <a:cs typeface="Sora"/>
              <a:sym typeface="Sora"/>
            </a:endParaRPr>
          </a:p>
        </p:txBody>
      </p:sp>
      <p:sp>
        <p:nvSpPr>
          <p:cNvPr id="270" name="Google Shape;270;p21"/>
          <p:cNvSpPr/>
          <p:nvPr/>
        </p:nvSpPr>
        <p:spPr>
          <a:xfrm rot="10800000">
            <a:off x="1792025" y="1182400"/>
            <a:ext cx="5559900" cy="1963500"/>
          </a:xfrm>
          <a:prstGeom prst="ellipse">
            <a:avLst/>
          </a:prstGeom>
          <a:gradFill>
            <a:gsLst>
              <a:gs pos="0">
                <a:schemeClr val="accent2"/>
              </a:gs>
              <a:gs pos="37000">
                <a:schemeClr val="lt2"/>
              </a:gs>
              <a:gs pos="92000">
                <a:schemeClr val="accent1"/>
              </a:gs>
              <a:gs pos="100000">
                <a:schemeClr val="accent1"/>
              </a:gs>
            </a:gsLst>
            <a:lin ang="10800025" scaled="0"/>
          </a:gra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a:ea typeface="Sora"/>
              <a:cs typeface="Sora"/>
              <a:sym typeface="Sora"/>
            </a:endParaRPr>
          </a:p>
        </p:txBody>
      </p:sp>
      <p:sp>
        <p:nvSpPr>
          <p:cNvPr id="271" name="Google Shape;271;p21"/>
          <p:cNvSpPr txBox="1">
            <a:spLocks noGrp="1"/>
          </p:cNvSpPr>
          <p:nvPr>
            <p:ph type="body" idx="1"/>
          </p:nvPr>
        </p:nvSpPr>
        <p:spPr>
          <a:xfrm>
            <a:off x="2351750" y="3857450"/>
            <a:ext cx="4346700" cy="4527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Clr>
                <a:schemeClr val="lt1"/>
              </a:buClr>
              <a:buSzPts val="1200"/>
              <a:buFont typeface="Sora"/>
              <a:buChar char="●"/>
              <a:defRPr/>
            </a:lvl1pPr>
            <a:lvl2pPr marL="914400" lvl="1" indent="-304800">
              <a:spcBef>
                <a:spcPts val="0"/>
              </a:spcBef>
              <a:spcAft>
                <a:spcPts val="0"/>
              </a:spcAft>
              <a:buClr>
                <a:schemeClr val="lt1"/>
              </a:buClr>
              <a:buSzPts val="1200"/>
              <a:buFont typeface="Sora"/>
              <a:buChar char="○"/>
              <a:defRPr/>
            </a:lvl2pPr>
            <a:lvl3pPr marL="1371600" lvl="2" indent="-304800">
              <a:spcBef>
                <a:spcPts val="0"/>
              </a:spcBef>
              <a:spcAft>
                <a:spcPts val="0"/>
              </a:spcAft>
              <a:buClr>
                <a:schemeClr val="lt1"/>
              </a:buClr>
              <a:buSzPts val="1200"/>
              <a:buFont typeface="Sora"/>
              <a:buChar char="■"/>
              <a:defRPr/>
            </a:lvl3pPr>
            <a:lvl4pPr marL="1828800" lvl="3" indent="-304800">
              <a:spcBef>
                <a:spcPts val="0"/>
              </a:spcBef>
              <a:spcAft>
                <a:spcPts val="0"/>
              </a:spcAft>
              <a:buClr>
                <a:schemeClr val="lt1"/>
              </a:buClr>
              <a:buSzPts val="1200"/>
              <a:buFont typeface="Sora"/>
              <a:buChar char="●"/>
              <a:defRPr/>
            </a:lvl4pPr>
            <a:lvl5pPr marL="2286000" lvl="4" indent="-304800">
              <a:spcBef>
                <a:spcPts val="0"/>
              </a:spcBef>
              <a:spcAft>
                <a:spcPts val="0"/>
              </a:spcAft>
              <a:buClr>
                <a:schemeClr val="lt1"/>
              </a:buClr>
              <a:buSzPts val="1200"/>
              <a:buFont typeface="Sora"/>
              <a:buChar char="○"/>
              <a:defRPr/>
            </a:lvl5pPr>
            <a:lvl6pPr marL="2743200" lvl="5" indent="-304800">
              <a:spcBef>
                <a:spcPts val="0"/>
              </a:spcBef>
              <a:spcAft>
                <a:spcPts val="0"/>
              </a:spcAft>
              <a:buClr>
                <a:schemeClr val="lt1"/>
              </a:buClr>
              <a:buSzPts val="1200"/>
              <a:buFont typeface="Sora"/>
              <a:buChar char="■"/>
              <a:defRPr/>
            </a:lvl6pPr>
            <a:lvl7pPr marL="3200400" lvl="6" indent="-304800">
              <a:spcBef>
                <a:spcPts val="0"/>
              </a:spcBef>
              <a:spcAft>
                <a:spcPts val="0"/>
              </a:spcAft>
              <a:buClr>
                <a:schemeClr val="lt1"/>
              </a:buClr>
              <a:buSzPts val="1200"/>
              <a:buFont typeface="Sora"/>
              <a:buChar char="●"/>
              <a:defRPr/>
            </a:lvl7pPr>
            <a:lvl8pPr marL="3657600" lvl="7" indent="-304800">
              <a:spcBef>
                <a:spcPts val="0"/>
              </a:spcBef>
              <a:spcAft>
                <a:spcPts val="0"/>
              </a:spcAft>
              <a:buClr>
                <a:schemeClr val="lt1"/>
              </a:buClr>
              <a:buSzPts val="1200"/>
              <a:buFont typeface="Sora"/>
              <a:buChar char="○"/>
              <a:defRPr/>
            </a:lvl8pPr>
            <a:lvl9pPr marL="4114800" lvl="8" indent="-304800">
              <a:spcBef>
                <a:spcPts val="0"/>
              </a:spcBef>
              <a:spcAft>
                <a:spcPts val="0"/>
              </a:spcAft>
              <a:buClr>
                <a:schemeClr val="lt1"/>
              </a:buClr>
              <a:buSzPts val="1200"/>
              <a:buFont typeface="Sora"/>
              <a:buChar char="■"/>
              <a:defRPr/>
            </a:lvl9pPr>
          </a:lstStyle>
          <a:p>
            <a:endParaRPr/>
          </a:p>
        </p:txBody>
      </p:sp>
      <p:sp>
        <p:nvSpPr>
          <p:cNvPr id="272" name="Google Shape;272;p21"/>
          <p:cNvSpPr txBox="1">
            <a:spLocks noGrp="1"/>
          </p:cNvSpPr>
          <p:nvPr>
            <p:ph type="title" hasCustomPrompt="1"/>
          </p:nvPr>
        </p:nvSpPr>
        <p:spPr>
          <a:xfrm>
            <a:off x="2662050" y="1182350"/>
            <a:ext cx="3819900" cy="1963500"/>
          </a:xfrm>
          <a:prstGeom prst="rect">
            <a:avLst/>
          </a:prstGeom>
        </p:spPr>
        <p:txBody>
          <a:bodyPr spcFirstLastPara="1" wrap="square" lIns="91425" tIns="91425" rIns="91425" bIns="91425" anchor="t" anchorCtr="0">
            <a:spAutoFit/>
          </a:bodyPr>
          <a:lstStyle>
            <a:lvl1pPr lvl="0" algn="ctr">
              <a:spcBef>
                <a:spcPts val="0"/>
              </a:spcBef>
              <a:spcAft>
                <a:spcPts val="0"/>
              </a:spcAft>
              <a:buClr>
                <a:schemeClr val="lt1"/>
              </a:buClr>
              <a:buSzPts val="5500"/>
              <a:buFont typeface="IBM Plex Sans"/>
              <a:buNone/>
              <a:defRPr sz="5500"/>
            </a:lvl1pPr>
            <a:lvl2pPr lvl="1" algn="ctr">
              <a:spcBef>
                <a:spcPts val="0"/>
              </a:spcBef>
              <a:spcAft>
                <a:spcPts val="0"/>
              </a:spcAft>
              <a:buClr>
                <a:schemeClr val="lt1"/>
              </a:buClr>
              <a:buSzPts val="5500"/>
              <a:buFont typeface="IBM Plex Sans"/>
              <a:buNone/>
              <a:defRPr sz="5500">
                <a:solidFill>
                  <a:schemeClr val="lt1"/>
                </a:solidFill>
              </a:defRPr>
            </a:lvl2pPr>
            <a:lvl3pPr lvl="2" algn="ctr">
              <a:spcBef>
                <a:spcPts val="0"/>
              </a:spcBef>
              <a:spcAft>
                <a:spcPts val="0"/>
              </a:spcAft>
              <a:buClr>
                <a:schemeClr val="lt1"/>
              </a:buClr>
              <a:buSzPts val="5500"/>
              <a:buFont typeface="IBM Plex Sans"/>
              <a:buNone/>
              <a:defRPr sz="5500">
                <a:solidFill>
                  <a:schemeClr val="lt1"/>
                </a:solidFill>
              </a:defRPr>
            </a:lvl3pPr>
            <a:lvl4pPr lvl="3" algn="ctr">
              <a:spcBef>
                <a:spcPts val="0"/>
              </a:spcBef>
              <a:spcAft>
                <a:spcPts val="0"/>
              </a:spcAft>
              <a:buClr>
                <a:schemeClr val="lt1"/>
              </a:buClr>
              <a:buSzPts val="5500"/>
              <a:buFont typeface="IBM Plex Sans"/>
              <a:buNone/>
              <a:defRPr sz="5500">
                <a:solidFill>
                  <a:schemeClr val="lt1"/>
                </a:solidFill>
              </a:defRPr>
            </a:lvl4pPr>
            <a:lvl5pPr lvl="4" algn="ctr">
              <a:spcBef>
                <a:spcPts val="0"/>
              </a:spcBef>
              <a:spcAft>
                <a:spcPts val="0"/>
              </a:spcAft>
              <a:buClr>
                <a:schemeClr val="lt1"/>
              </a:buClr>
              <a:buSzPts val="5500"/>
              <a:buFont typeface="IBM Plex Sans"/>
              <a:buNone/>
              <a:defRPr sz="5500">
                <a:solidFill>
                  <a:schemeClr val="lt1"/>
                </a:solidFill>
              </a:defRPr>
            </a:lvl5pPr>
            <a:lvl6pPr lvl="5" algn="ctr">
              <a:spcBef>
                <a:spcPts val="0"/>
              </a:spcBef>
              <a:spcAft>
                <a:spcPts val="0"/>
              </a:spcAft>
              <a:buClr>
                <a:schemeClr val="lt1"/>
              </a:buClr>
              <a:buSzPts val="5500"/>
              <a:buFont typeface="IBM Plex Sans"/>
              <a:buNone/>
              <a:defRPr sz="5500">
                <a:solidFill>
                  <a:schemeClr val="lt1"/>
                </a:solidFill>
              </a:defRPr>
            </a:lvl6pPr>
            <a:lvl7pPr lvl="6" algn="ctr">
              <a:spcBef>
                <a:spcPts val="0"/>
              </a:spcBef>
              <a:spcAft>
                <a:spcPts val="0"/>
              </a:spcAft>
              <a:buClr>
                <a:schemeClr val="lt1"/>
              </a:buClr>
              <a:buSzPts val="5500"/>
              <a:buFont typeface="IBM Plex Sans"/>
              <a:buNone/>
              <a:defRPr sz="5500">
                <a:solidFill>
                  <a:schemeClr val="lt1"/>
                </a:solidFill>
              </a:defRPr>
            </a:lvl7pPr>
            <a:lvl8pPr lvl="7" algn="ctr">
              <a:spcBef>
                <a:spcPts val="0"/>
              </a:spcBef>
              <a:spcAft>
                <a:spcPts val="0"/>
              </a:spcAft>
              <a:buClr>
                <a:schemeClr val="lt1"/>
              </a:buClr>
              <a:buSzPts val="5500"/>
              <a:buFont typeface="IBM Plex Sans"/>
              <a:buNone/>
              <a:defRPr sz="5500">
                <a:solidFill>
                  <a:schemeClr val="lt1"/>
                </a:solidFill>
              </a:defRPr>
            </a:lvl8pPr>
            <a:lvl9pPr lvl="8" algn="ctr">
              <a:spcBef>
                <a:spcPts val="0"/>
              </a:spcBef>
              <a:spcAft>
                <a:spcPts val="0"/>
              </a:spcAft>
              <a:buClr>
                <a:schemeClr val="lt1"/>
              </a:buClr>
              <a:buSzPts val="5500"/>
              <a:buFont typeface="IBM Plex Sans"/>
              <a:buNone/>
              <a:defRPr sz="5500">
                <a:solidFill>
                  <a:schemeClr val="lt1"/>
                </a:solidFill>
              </a:defRPr>
            </a:lvl9pPr>
          </a:lstStyle>
          <a:p>
            <a:r>
              <a:t>xx%</a:t>
            </a:r>
          </a:p>
        </p:txBody>
      </p:sp>
      <p:sp>
        <p:nvSpPr>
          <p:cNvPr id="273" name="Google Shape;273;p21"/>
          <p:cNvSpPr/>
          <p:nvPr/>
        </p:nvSpPr>
        <p:spPr>
          <a:xfrm rot="900031" flipH="1">
            <a:off x="1791931" y="1182353"/>
            <a:ext cx="5560068" cy="1963507"/>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a:ea typeface="Sora"/>
              <a:cs typeface="Sora"/>
              <a:sym typeface="Sora"/>
            </a:endParaRPr>
          </a:p>
        </p:txBody>
      </p:sp>
      <p:sp>
        <p:nvSpPr>
          <p:cNvPr id="274" name="Google Shape;274;p21"/>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Subtitle">
  <p:cSld name="BLANK_1_1_1_1_1_1_1_1_1_1_6">
    <p:spTree>
      <p:nvGrpSpPr>
        <p:cNvPr id="1" name="Shape 346"/>
        <p:cNvGrpSpPr/>
        <p:nvPr/>
      </p:nvGrpSpPr>
      <p:grpSpPr>
        <a:xfrm>
          <a:off x="0" y="0"/>
          <a:ext cx="0" cy="0"/>
          <a:chOff x="0" y="0"/>
          <a:chExt cx="0" cy="0"/>
        </a:xfrm>
      </p:grpSpPr>
      <p:sp>
        <p:nvSpPr>
          <p:cNvPr id="347" name="Google Shape;347;p26"/>
          <p:cNvSpPr/>
          <p:nvPr/>
        </p:nvSpPr>
        <p:spPr>
          <a:xfrm rot="35689">
            <a:off x="3842097" y="2193145"/>
            <a:ext cx="4854862" cy="1982508"/>
          </a:xfrm>
          <a:prstGeom prst="flowChartConnector">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a:ea typeface="Sora"/>
              <a:cs typeface="Sora"/>
              <a:sym typeface="Sora"/>
            </a:endParaRPr>
          </a:p>
        </p:txBody>
      </p:sp>
      <p:sp>
        <p:nvSpPr>
          <p:cNvPr id="348" name="Google Shape;348;p26"/>
          <p:cNvSpPr/>
          <p:nvPr/>
        </p:nvSpPr>
        <p:spPr>
          <a:xfrm rot="-1029644">
            <a:off x="3491561" y="2543266"/>
            <a:ext cx="5708121" cy="1598166"/>
          </a:xfrm>
          <a:prstGeom prst="flowChartConnector">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a:ea typeface="Sora"/>
              <a:cs typeface="Sora"/>
              <a:sym typeface="Sora"/>
            </a:endParaRPr>
          </a:p>
        </p:txBody>
      </p:sp>
      <p:grpSp>
        <p:nvGrpSpPr>
          <p:cNvPr id="349" name="Google Shape;349;p26"/>
          <p:cNvGrpSpPr/>
          <p:nvPr/>
        </p:nvGrpSpPr>
        <p:grpSpPr>
          <a:xfrm rot="10800000">
            <a:off x="9" y="0"/>
            <a:ext cx="1889320" cy="1499480"/>
            <a:chOff x="461225" y="3249175"/>
            <a:chExt cx="1399496" cy="1110726"/>
          </a:xfrm>
        </p:grpSpPr>
        <p:grpSp>
          <p:nvGrpSpPr>
            <p:cNvPr id="350" name="Google Shape;350;p26"/>
            <p:cNvGrpSpPr/>
            <p:nvPr/>
          </p:nvGrpSpPr>
          <p:grpSpPr>
            <a:xfrm>
              <a:off x="461225" y="3249175"/>
              <a:ext cx="1399496" cy="370204"/>
              <a:chOff x="461225" y="3249175"/>
              <a:chExt cx="1399496" cy="370204"/>
            </a:xfrm>
          </p:grpSpPr>
          <p:sp>
            <p:nvSpPr>
              <p:cNvPr id="351" name="Google Shape;351;p26"/>
              <p:cNvSpPr/>
              <p:nvPr/>
            </p:nvSpPr>
            <p:spPr>
              <a:xfrm>
                <a:off x="461225" y="3249175"/>
                <a:ext cx="370200" cy="3702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a:ea typeface="Sora"/>
                  <a:cs typeface="Sora"/>
                  <a:sym typeface="Sora"/>
                </a:endParaRPr>
              </a:p>
            </p:txBody>
          </p:sp>
          <p:sp>
            <p:nvSpPr>
              <p:cNvPr id="352" name="Google Shape;352;p26"/>
              <p:cNvSpPr/>
              <p:nvPr/>
            </p:nvSpPr>
            <p:spPr>
              <a:xfrm>
                <a:off x="831425" y="3249175"/>
                <a:ext cx="370200" cy="3702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a:ea typeface="Sora"/>
                  <a:cs typeface="Sora"/>
                  <a:sym typeface="Sora"/>
                </a:endParaRPr>
              </a:p>
            </p:txBody>
          </p:sp>
          <p:sp>
            <p:nvSpPr>
              <p:cNvPr id="353" name="Google Shape;353;p26"/>
              <p:cNvSpPr/>
              <p:nvPr/>
            </p:nvSpPr>
            <p:spPr>
              <a:xfrm>
                <a:off x="1201625" y="3249175"/>
                <a:ext cx="370200" cy="3702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a:ea typeface="Sora"/>
                  <a:cs typeface="Sora"/>
                  <a:sym typeface="Sora"/>
                </a:endParaRPr>
              </a:p>
            </p:txBody>
          </p:sp>
          <p:sp>
            <p:nvSpPr>
              <p:cNvPr id="354" name="Google Shape;354;p26"/>
              <p:cNvSpPr/>
              <p:nvPr/>
            </p:nvSpPr>
            <p:spPr>
              <a:xfrm>
                <a:off x="1571821" y="3249179"/>
                <a:ext cx="288900" cy="3702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a:ea typeface="Sora"/>
                  <a:cs typeface="Sora"/>
                  <a:sym typeface="Sora"/>
                </a:endParaRPr>
              </a:p>
            </p:txBody>
          </p:sp>
        </p:grpSp>
        <p:grpSp>
          <p:nvGrpSpPr>
            <p:cNvPr id="355" name="Google Shape;355;p26"/>
            <p:cNvGrpSpPr/>
            <p:nvPr/>
          </p:nvGrpSpPr>
          <p:grpSpPr>
            <a:xfrm>
              <a:off x="461225" y="3619500"/>
              <a:ext cx="1399496" cy="370202"/>
              <a:chOff x="461225" y="3249175"/>
              <a:chExt cx="1399496" cy="370202"/>
            </a:xfrm>
          </p:grpSpPr>
          <p:sp>
            <p:nvSpPr>
              <p:cNvPr id="356" name="Google Shape;356;p26"/>
              <p:cNvSpPr/>
              <p:nvPr/>
            </p:nvSpPr>
            <p:spPr>
              <a:xfrm>
                <a:off x="461225" y="3249175"/>
                <a:ext cx="370200" cy="3702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a:ea typeface="Sora"/>
                  <a:cs typeface="Sora"/>
                  <a:sym typeface="Sora"/>
                </a:endParaRPr>
              </a:p>
            </p:txBody>
          </p:sp>
          <p:sp>
            <p:nvSpPr>
              <p:cNvPr id="357" name="Google Shape;357;p26"/>
              <p:cNvSpPr/>
              <p:nvPr/>
            </p:nvSpPr>
            <p:spPr>
              <a:xfrm>
                <a:off x="831425" y="3249175"/>
                <a:ext cx="370200" cy="3702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a:ea typeface="Sora"/>
                  <a:cs typeface="Sora"/>
                  <a:sym typeface="Sora"/>
                </a:endParaRPr>
              </a:p>
            </p:txBody>
          </p:sp>
          <p:sp>
            <p:nvSpPr>
              <p:cNvPr id="358" name="Google Shape;358;p26"/>
              <p:cNvSpPr/>
              <p:nvPr/>
            </p:nvSpPr>
            <p:spPr>
              <a:xfrm>
                <a:off x="1201625" y="3249175"/>
                <a:ext cx="370200" cy="3702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a:ea typeface="Sora"/>
                  <a:cs typeface="Sora"/>
                  <a:sym typeface="Sora"/>
                </a:endParaRPr>
              </a:p>
            </p:txBody>
          </p:sp>
          <p:sp>
            <p:nvSpPr>
              <p:cNvPr id="359" name="Google Shape;359;p26"/>
              <p:cNvSpPr/>
              <p:nvPr/>
            </p:nvSpPr>
            <p:spPr>
              <a:xfrm>
                <a:off x="1571821" y="3249177"/>
                <a:ext cx="288900" cy="3702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a:ea typeface="Sora"/>
                  <a:cs typeface="Sora"/>
                  <a:sym typeface="Sora"/>
                </a:endParaRPr>
              </a:p>
            </p:txBody>
          </p:sp>
        </p:grpSp>
        <p:grpSp>
          <p:nvGrpSpPr>
            <p:cNvPr id="360" name="Google Shape;360;p26"/>
            <p:cNvGrpSpPr/>
            <p:nvPr/>
          </p:nvGrpSpPr>
          <p:grpSpPr>
            <a:xfrm>
              <a:off x="461225" y="3989700"/>
              <a:ext cx="1399496" cy="370201"/>
              <a:chOff x="461225" y="3249175"/>
              <a:chExt cx="1399496" cy="370201"/>
            </a:xfrm>
          </p:grpSpPr>
          <p:sp>
            <p:nvSpPr>
              <p:cNvPr id="361" name="Google Shape;361;p26"/>
              <p:cNvSpPr/>
              <p:nvPr/>
            </p:nvSpPr>
            <p:spPr>
              <a:xfrm>
                <a:off x="461225" y="3249175"/>
                <a:ext cx="370200" cy="3702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a:ea typeface="Sora"/>
                  <a:cs typeface="Sora"/>
                  <a:sym typeface="Sora"/>
                </a:endParaRPr>
              </a:p>
            </p:txBody>
          </p:sp>
          <p:sp>
            <p:nvSpPr>
              <p:cNvPr id="362" name="Google Shape;362;p26"/>
              <p:cNvSpPr/>
              <p:nvPr/>
            </p:nvSpPr>
            <p:spPr>
              <a:xfrm>
                <a:off x="831425" y="3249175"/>
                <a:ext cx="370200" cy="3702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a:ea typeface="Sora"/>
                  <a:cs typeface="Sora"/>
                  <a:sym typeface="Sora"/>
                </a:endParaRPr>
              </a:p>
            </p:txBody>
          </p:sp>
          <p:sp>
            <p:nvSpPr>
              <p:cNvPr id="363" name="Google Shape;363;p26"/>
              <p:cNvSpPr/>
              <p:nvPr/>
            </p:nvSpPr>
            <p:spPr>
              <a:xfrm>
                <a:off x="1201625" y="3249175"/>
                <a:ext cx="370200" cy="3702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a:ea typeface="Sora"/>
                  <a:cs typeface="Sora"/>
                  <a:sym typeface="Sora"/>
                </a:endParaRPr>
              </a:p>
            </p:txBody>
          </p:sp>
          <p:sp>
            <p:nvSpPr>
              <p:cNvPr id="364" name="Google Shape;364;p26"/>
              <p:cNvSpPr/>
              <p:nvPr/>
            </p:nvSpPr>
            <p:spPr>
              <a:xfrm>
                <a:off x="1571821" y="3249176"/>
                <a:ext cx="288900" cy="3702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a:ea typeface="Sora"/>
                  <a:cs typeface="Sora"/>
                  <a:sym typeface="Sora"/>
                </a:endParaRPr>
              </a:p>
            </p:txBody>
          </p:sp>
        </p:grpSp>
      </p:grpSp>
      <p:sp>
        <p:nvSpPr>
          <p:cNvPr id="365" name="Google Shape;365;p26"/>
          <p:cNvSpPr/>
          <p:nvPr/>
        </p:nvSpPr>
        <p:spPr>
          <a:xfrm>
            <a:off x="5909401" y="-3350"/>
            <a:ext cx="3234589" cy="1736822"/>
          </a:xfrm>
          <a:custGeom>
            <a:avLst/>
            <a:gdLst/>
            <a:ahLst/>
            <a:cxnLst/>
            <a:rect l="l" t="t" r="r" b="b"/>
            <a:pathLst>
              <a:path w="263403" h="141435" extrusionOk="0">
                <a:moveTo>
                  <a:pt x="0" y="277"/>
                </a:moveTo>
                <a:lnTo>
                  <a:pt x="193747" y="141435"/>
                </a:lnTo>
                <a:lnTo>
                  <a:pt x="263403" y="7658"/>
                </a:lnTo>
                <a:lnTo>
                  <a:pt x="263403" y="0"/>
                </a:lnTo>
                <a:close/>
              </a:path>
            </a:pathLst>
          </a:custGeom>
          <a:gradFill>
            <a:gsLst>
              <a:gs pos="0">
                <a:schemeClr val="accent2"/>
              </a:gs>
              <a:gs pos="21000">
                <a:schemeClr val="lt2"/>
              </a:gs>
              <a:gs pos="51000">
                <a:schemeClr val="accent1"/>
              </a:gs>
              <a:gs pos="79000">
                <a:schemeClr val="accent1"/>
              </a:gs>
              <a:gs pos="91000">
                <a:schemeClr val="accent3"/>
              </a:gs>
              <a:gs pos="100000">
                <a:schemeClr val="accent4"/>
              </a:gs>
            </a:gsLst>
            <a:lin ang="5400012" scaled="0"/>
          </a:gradFill>
          <a:ln>
            <a:noFill/>
          </a:ln>
          <a:effectLst>
            <a:outerShdw blurRad="1042988" dist="19050" dir="5400000" algn="bl" rotWithShape="0">
              <a:schemeClr val="lt2">
                <a:alpha val="49000"/>
              </a:schemeClr>
            </a:outerShdw>
          </a:effectLst>
        </p:spPr>
        <p:txBody>
          <a:bodyPr/>
          <a:lstStyle/>
          <a:p>
            <a:endParaRPr lang="en-US"/>
          </a:p>
        </p:txBody>
      </p:sp>
      <p:sp>
        <p:nvSpPr>
          <p:cNvPr id="366" name="Google Shape;366;p26"/>
          <p:cNvSpPr/>
          <p:nvPr/>
        </p:nvSpPr>
        <p:spPr>
          <a:xfrm>
            <a:off x="8299949" y="73285"/>
            <a:ext cx="844041" cy="1631459"/>
          </a:xfrm>
          <a:custGeom>
            <a:avLst/>
            <a:gdLst/>
            <a:ahLst/>
            <a:cxnLst/>
            <a:rect l="l" t="t" r="r" b="b"/>
            <a:pathLst>
              <a:path w="68733" h="132855" extrusionOk="0">
                <a:moveTo>
                  <a:pt x="0" y="132855"/>
                </a:moveTo>
                <a:lnTo>
                  <a:pt x="68733" y="58124"/>
                </a:lnTo>
                <a:lnTo>
                  <a:pt x="68733" y="0"/>
                </a:lnTo>
                <a:close/>
              </a:path>
            </a:pathLst>
          </a:custGeom>
          <a:solidFill>
            <a:schemeClr val="accent5"/>
          </a:solidFill>
          <a:ln>
            <a:noFill/>
          </a:ln>
        </p:spPr>
        <p:txBody>
          <a:bodyPr/>
          <a:lstStyle/>
          <a:p>
            <a:endParaRPr lang="en-US"/>
          </a:p>
        </p:txBody>
      </p:sp>
      <p:sp>
        <p:nvSpPr>
          <p:cNvPr id="367" name="Google Shape;367;p26"/>
          <p:cNvSpPr txBox="1">
            <a:spLocks noGrp="1"/>
          </p:cNvSpPr>
          <p:nvPr>
            <p:ph type="title"/>
          </p:nvPr>
        </p:nvSpPr>
        <p:spPr>
          <a:xfrm>
            <a:off x="163725" y="2947825"/>
            <a:ext cx="6637500" cy="1499400"/>
          </a:xfrm>
          <a:prstGeom prst="rect">
            <a:avLst/>
          </a:prstGeom>
        </p:spPr>
        <p:txBody>
          <a:bodyPr spcFirstLastPara="1" wrap="square" lIns="91425" tIns="91425" rIns="91425" bIns="91425" anchor="t" anchorCtr="0">
            <a:noAutofit/>
          </a:bodyPr>
          <a:lstStyle>
            <a:lvl1pPr lvl="0">
              <a:spcBef>
                <a:spcPts val="0"/>
              </a:spcBef>
              <a:spcAft>
                <a:spcPts val="0"/>
              </a:spcAft>
              <a:buClr>
                <a:schemeClr val="lt1"/>
              </a:buClr>
              <a:buSzPts val="5500"/>
              <a:buFont typeface="IBM Plex Sans"/>
              <a:buNone/>
              <a:defRPr sz="5500"/>
            </a:lvl1pPr>
            <a:lvl2pPr lvl="1">
              <a:spcBef>
                <a:spcPts val="0"/>
              </a:spcBef>
              <a:spcAft>
                <a:spcPts val="0"/>
              </a:spcAft>
              <a:buClr>
                <a:schemeClr val="lt1"/>
              </a:buClr>
              <a:buSzPts val="3000"/>
              <a:buNone/>
              <a:defRPr>
                <a:solidFill>
                  <a:schemeClr val="lt1"/>
                </a:solidFill>
              </a:defRPr>
            </a:lvl2pPr>
            <a:lvl3pPr lvl="2">
              <a:spcBef>
                <a:spcPts val="0"/>
              </a:spcBef>
              <a:spcAft>
                <a:spcPts val="0"/>
              </a:spcAft>
              <a:buClr>
                <a:schemeClr val="lt1"/>
              </a:buClr>
              <a:buSzPts val="3000"/>
              <a:buNone/>
              <a:defRPr>
                <a:solidFill>
                  <a:schemeClr val="lt1"/>
                </a:solidFill>
              </a:defRPr>
            </a:lvl3pPr>
            <a:lvl4pPr lvl="3">
              <a:spcBef>
                <a:spcPts val="0"/>
              </a:spcBef>
              <a:spcAft>
                <a:spcPts val="0"/>
              </a:spcAft>
              <a:buClr>
                <a:schemeClr val="lt1"/>
              </a:buClr>
              <a:buSzPts val="3000"/>
              <a:buNone/>
              <a:defRPr>
                <a:solidFill>
                  <a:schemeClr val="lt1"/>
                </a:solidFill>
              </a:defRPr>
            </a:lvl4pPr>
            <a:lvl5pPr lvl="4">
              <a:spcBef>
                <a:spcPts val="0"/>
              </a:spcBef>
              <a:spcAft>
                <a:spcPts val="0"/>
              </a:spcAft>
              <a:buClr>
                <a:schemeClr val="lt1"/>
              </a:buClr>
              <a:buSzPts val="3000"/>
              <a:buNone/>
              <a:defRPr>
                <a:solidFill>
                  <a:schemeClr val="lt1"/>
                </a:solidFill>
              </a:defRPr>
            </a:lvl5pPr>
            <a:lvl6pPr lvl="5">
              <a:spcBef>
                <a:spcPts val="0"/>
              </a:spcBef>
              <a:spcAft>
                <a:spcPts val="0"/>
              </a:spcAft>
              <a:buClr>
                <a:schemeClr val="lt1"/>
              </a:buClr>
              <a:buSzPts val="3000"/>
              <a:buNone/>
              <a:defRPr>
                <a:solidFill>
                  <a:schemeClr val="lt1"/>
                </a:solidFill>
              </a:defRPr>
            </a:lvl6pPr>
            <a:lvl7pPr lvl="6">
              <a:spcBef>
                <a:spcPts val="0"/>
              </a:spcBef>
              <a:spcAft>
                <a:spcPts val="0"/>
              </a:spcAft>
              <a:buClr>
                <a:schemeClr val="lt1"/>
              </a:buClr>
              <a:buSzPts val="3000"/>
              <a:buNone/>
              <a:defRPr>
                <a:solidFill>
                  <a:schemeClr val="lt1"/>
                </a:solidFill>
              </a:defRPr>
            </a:lvl7pPr>
            <a:lvl8pPr lvl="7">
              <a:spcBef>
                <a:spcPts val="0"/>
              </a:spcBef>
              <a:spcAft>
                <a:spcPts val="0"/>
              </a:spcAft>
              <a:buClr>
                <a:schemeClr val="lt1"/>
              </a:buClr>
              <a:buSzPts val="3000"/>
              <a:buNone/>
              <a:defRPr>
                <a:solidFill>
                  <a:schemeClr val="lt1"/>
                </a:solidFill>
              </a:defRPr>
            </a:lvl8pPr>
            <a:lvl9pPr lvl="8">
              <a:spcBef>
                <a:spcPts val="0"/>
              </a:spcBef>
              <a:spcAft>
                <a:spcPts val="0"/>
              </a:spcAft>
              <a:buClr>
                <a:schemeClr val="lt1"/>
              </a:buClr>
              <a:buSzPts val="3000"/>
              <a:buNone/>
              <a:defRPr>
                <a:solidFill>
                  <a:schemeClr val="lt1"/>
                </a:solidFill>
              </a:defRPr>
            </a:lvl9pPr>
          </a:lstStyle>
          <a:p>
            <a:endParaRPr/>
          </a:p>
        </p:txBody>
      </p:sp>
      <p:sp>
        <p:nvSpPr>
          <p:cNvPr id="368" name="Google Shape;368;p26"/>
          <p:cNvSpPr txBox="1">
            <a:spLocks noGrp="1"/>
          </p:cNvSpPr>
          <p:nvPr>
            <p:ph type="subTitle" idx="1"/>
          </p:nvPr>
        </p:nvSpPr>
        <p:spPr>
          <a:xfrm>
            <a:off x="163725" y="1184350"/>
            <a:ext cx="3336600" cy="1582200"/>
          </a:xfrm>
          <a:prstGeom prst="rect">
            <a:avLst/>
          </a:prstGeom>
        </p:spPr>
        <p:txBody>
          <a:bodyPr spcFirstLastPara="1" wrap="square" lIns="91425" tIns="91425" rIns="91425" bIns="0" anchor="b" anchorCtr="0">
            <a:noAutofit/>
          </a:bodyPr>
          <a:lstStyle>
            <a:lvl1pPr lvl="0">
              <a:lnSpc>
                <a:spcPct val="115000"/>
              </a:lnSpc>
              <a:spcBef>
                <a:spcPts val="0"/>
              </a:spcBef>
              <a:spcAft>
                <a:spcPts val="0"/>
              </a:spcAft>
              <a:buClr>
                <a:schemeClr val="lt1"/>
              </a:buClr>
              <a:buSzPts val="1200"/>
              <a:buFont typeface="Sora"/>
              <a:buNone/>
              <a:defRPr sz="1200"/>
            </a:lvl1pPr>
            <a:lvl2pPr lvl="1">
              <a:lnSpc>
                <a:spcPct val="115000"/>
              </a:lnSpc>
              <a:spcBef>
                <a:spcPts val="1000"/>
              </a:spcBef>
              <a:spcAft>
                <a:spcPts val="0"/>
              </a:spcAft>
              <a:buClr>
                <a:schemeClr val="lt1"/>
              </a:buClr>
              <a:buSzPts val="1200"/>
              <a:buFont typeface="Sora"/>
              <a:buNone/>
              <a:defRPr sz="1200">
                <a:solidFill>
                  <a:schemeClr val="lt1"/>
                </a:solidFill>
                <a:latin typeface="Sora"/>
                <a:ea typeface="Sora"/>
                <a:cs typeface="Sora"/>
                <a:sym typeface="Sora"/>
              </a:defRPr>
            </a:lvl2pPr>
            <a:lvl3pPr lvl="2">
              <a:lnSpc>
                <a:spcPct val="115000"/>
              </a:lnSpc>
              <a:spcBef>
                <a:spcPts val="1000"/>
              </a:spcBef>
              <a:spcAft>
                <a:spcPts val="0"/>
              </a:spcAft>
              <a:buClr>
                <a:schemeClr val="lt1"/>
              </a:buClr>
              <a:buSzPts val="1200"/>
              <a:buFont typeface="Sora"/>
              <a:buNone/>
              <a:defRPr sz="1200">
                <a:solidFill>
                  <a:schemeClr val="lt1"/>
                </a:solidFill>
                <a:latin typeface="Sora"/>
                <a:ea typeface="Sora"/>
                <a:cs typeface="Sora"/>
                <a:sym typeface="Sora"/>
              </a:defRPr>
            </a:lvl3pPr>
            <a:lvl4pPr lvl="3">
              <a:lnSpc>
                <a:spcPct val="115000"/>
              </a:lnSpc>
              <a:spcBef>
                <a:spcPts val="1000"/>
              </a:spcBef>
              <a:spcAft>
                <a:spcPts val="0"/>
              </a:spcAft>
              <a:buClr>
                <a:schemeClr val="lt1"/>
              </a:buClr>
              <a:buSzPts val="1200"/>
              <a:buFont typeface="Sora"/>
              <a:buNone/>
              <a:defRPr sz="1200">
                <a:solidFill>
                  <a:schemeClr val="lt1"/>
                </a:solidFill>
                <a:latin typeface="Sora"/>
                <a:ea typeface="Sora"/>
                <a:cs typeface="Sora"/>
                <a:sym typeface="Sora"/>
              </a:defRPr>
            </a:lvl4pPr>
            <a:lvl5pPr lvl="4">
              <a:lnSpc>
                <a:spcPct val="115000"/>
              </a:lnSpc>
              <a:spcBef>
                <a:spcPts val="1000"/>
              </a:spcBef>
              <a:spcAft>
                <a:spcPts val="0"/>
              </a:spcAft>
              <a:buClr>
                <a:schemeClr val="lt1"/>
              </a:buClr>
              <a:buSzPts val="1200"/>
              <a:buFont typeface="Sora"/>
              <a:buNone/>
              <a:defRPr sz="1200">
                <a:solidFill>
                  <a:schemeClr val="lt1"/>
                </a:solidFill>
                <a:latin typeface="Sora"/>
                <a:ea typeface="Sora"/>
                <a:cs typeface="Sora"/>
                <a:sym typeface="Sora"/>
              </a:defRPr>
            </a:lvl5pPr>
            <a:lvl6pPr lvl="5">
              <a:lnSpc>
                <a:spcPct val="115000"/>
              </a:lnSpc>
              <a:spcBef>
                <a:spcPts val="1000"/>
              </a:spcBef>
              <a:spcAft>
                <a:spcPts val="0"/>
              </a:spcAft>
              <a:buClr>
                <a:schemeClr val="lt1"/>
              </a:buClr>
              <a:buSzPts val="1200"/>
              <a:buFont typeface="Sora"/>
              <a:buNone/>
              <a:defRPr sz="1200">
                <a:solidFill>
                  <a:schemeClr val="lt1"/>
                </a:solidFill>
                <a:latin typeface="Sora"/>
                <a:ea typeface="Sora"/>
                <a:cs typeface="Sora"/>
                <a:sym typeface="Sora"/>
              </a:defRPr>
            </a:lvl6pPr>
            <a:lvl7pPr lvl="6">
              <a:lnSpc>
                <a:spcPct val="115000"/>
              </a:lnSpc>
              <a:spcBef>
                <a:spcPts val="1000"/>
              </a:spcBef>
              <a:spcAft>
                <a:spcPts val="0"/>
              </a:spcAft>
              <a:buClr>
                <a:schemeClr val="lt1"/>
              </a:buClr>
              <a:buSzPts val="1200"/>
              <a:buFont typeface="Sora"/>
              <a:buNone/>
              <a:defRPr sz="1200">
                <a:solidFill>
                  <a:schemeClr val="lt1"/>
                </a:solidFill>
                <a:latin typeface="Sora"/>
                <a:ea typeface="Sora"/>
                <a:cs typeface="Sora"/>
                <a:sym typeface="Sora"/>
              </a:defRPr>
            </a:lvl7pPr>
            <a:lvl8pPr lvl="7">
              <a:lnSpc>
                <a:spcPct val="115000"/>
              </a:lnSpc>
              <a:spcBef>
                <a:spcPts val="1000"/>
              </a:spcBef>
              <a:spcAft>
                <a:spcPts val="0"/>
              </a:spcAft>
              <a:buClr>
                <a:schemeClr val="lt1"/>
              </a:buClr>
              <a:buSzPts val="1200"/>
              <a:buFont typeface="Sora"/>
              <a:buNone/>
              <a:defRPr sz="1200">
                <a:solidFill>
                  <a:schemeClr val="lt1"/>
                </a:solidFill>
                <a:latin typeface="Sora"/>
                <a:ea typeface="Sora"/>
                <a:cs typeface="Sora"/>
                <a:sym typeface="Sora"/>
              </a:defRPr>
            </a:lvl8pPr>
            <a:lvl9pPr lvl="8">
              <a:lnSpc>
                <a:spcPct val="115000"/>
              </a:lnSpc>
              <a:spcBef>
                <a:spcPts val="1000"/>
              </a:spcBef>
              <a:spcAft>
                <a:spcPts val="1000"/>
              </a:spcAft>
              <a:buClr>
                <a:schemeClr val="lt1"/>
              </a:buClr>
              <a:buSzPts val="1200"/>
              <a:buFont typeface="Sora"/>
              <a:buNone/>
              <a:defRPr sz="1200">
                <a:solidFill>
                  <a:schemeClr val="lt1"/>
                </a:solidFill>
                <a:latin typeface="Sora"/>
                <a:ea typeface="Sora"/>
                <a:cs typeface="Sora"/>
                <a:sym typeface="Sora"/>
              </a:defRPr>
            </a:lvl9pPr>
          </a:lstStyle>
          <a:p>
            <a:endParaRPr/>
          </a:p>
        </p:txBody>
      </p:sp>
      <p:sp>
        <p:nvSpPr>
          <p:cNvPr id="369" name="Google Shape;369;p26"/>
          <p:cNvSpPr txBox="1">
            <a:spLocks noGrp="1"/>
          </p:cNvSpPr>
          <p:nvPr>
            <p:ph type="title" idx="2"/>
          </p:nvPr>
        </p:nvSpPr>
        <p:spPr>
          <a:xfrm>
            <a:off x="38100" y="93150"/>
            <a:ext cx="1583400" cy="189300"/>
          </a:xfrm>
          <a:prstGeom prst="rect">
            <a:avLst/>
          </a:prstGeom>
        </p:spPr>
        <p:txBody>
          <a:bodyPr spcFirstLastPara="1" wrap="square" lIns="182875" tIns="91425" rIns="91425" bIns="91425" anchor="t" anchorCtr="0">
            <a:noAutofit/>
          </a:bodyPr>
          <a:lstStyle>
            <a:lvl1pPr lvl="0">
              <a:spcBef>
                <a:spcPts val="0"/>
              </a:spcBef>
              <a:spcAft>
                <a:spcPts val="0"/>
              </a:spcAft>
              <a:buNone/>
              <a:defRPr sz="900">
                <a:solidFill>
                  <a:schemeClr val="accent5"/>
                </a:solidFill>
                <a:latin typeface="Sora"/>
                <a:ea typeface="Sora"/>
                <a:cs typeface="Sora"/>
                <a:sym typeface="Sora"/>
              </a:defRPr>
            </a:lvl1pPr>
            <a:lvl2pPr lvl="1">
              <a:spcBef>
                <a:spcPts val="0"/>
              </a:spcBef>
              <a:spcAft>
                <a:spcPts val="0"/>
              </a:spcAft>
              <a:buClr>
                <a:schemeClr val="accent5"/>
              </a:buClr>
              <a:buSzPts val="900"/>
              <a:buFont typeface="Sora"/>
              <a:buNone/>
              <a:defRPr sz="900">
                <a:solidFill>
                  <a:schemeClr val="accent5"/>
                </a:solidFill>
                <a:latin typeface="Sora"/>
                <a:ea typeface="Sora"/>
                <a:cs typeface="Sora"/>
                <a:sym typeface="Sora"/>
              </a:defRPr>
            </a:lvl2pPr>
            <a:lvl3pPr lvl="2">
              <a:spcBef>
                <a:spcPts val="0"/>
              </a:spcBef>
              <a:spcAft>
                <a:spcPts val="0"/>
              </a:spcAft>
              <a:buClr>
                <a:schemeClr val="accent5"/>
              </a:buClr>
              <a:buSzPts val="900"/>
              <a:buFont typeface="Sora"/>
              <a:buNone/>
              <a:defRPr sz="900">
                <a:solidFill>
                  <a:schemeClr val="accent5"/>
                </a:solidFill>
                <a:latin typeface="Sora"/>
                <a:ea typeface="Sora"/>
                <a:cs typeface="Sora"/>
                <a:sym typeface="Sora"/>
              </a:defRPr>
            </a:lvl3pPr>
            <a:lvl4pPr lvl="3">
              <a:spcBef>
                <a:spcPts val="0"/>
              </a:spcBef>
              <a:spcAft>
                <a:spcPts val="0"/>
              </a:spcAft>
              <a:buClr>
                <a:schemeClr val="accent5"/>
              </a:buClr>
              <a:buSzPts val="900"/>
              <a:buFont typeface="Sora"/>
              <a:buNone/>
              <a:defRPr sz="900">
                <a:solidFill>
                  <a:schemeClr val="accent5"/>
                </a:solidFill>
                <a:latin typeface="Sora"/>
                <a:ea typeface="Sora"/>
                <a:cs typeface="Sora"/>
                <a:sym typeface="Sora"/>
              </a:defRPr>
            </a:lvl4pPr>
            <a:lvl5pPr lvl="4">
              <a:spcBef>
                <a:spcPts val="0"/>
              </a:spcBef>
              <a:spcAft>
                <a:spcPts val="0"/>
              </a:spcAft>
              <a:buClr>
                <a:schemeClr val="accent5"/>
              </a:buClr>
              <a:buSzPts val="900"/>
              <a:buFont typeface="Sora"/>
              <a:buNone/>
              <a:defRPr sz="900">
                <a:solidFill>
                  <a:schemeClr val="accent5"/>
                </a:solidFill>
                <a:latin typeface="Sora"/>
                <a:ea typeface="Sora"/>
                <a:cs typeface="Sora"/>
                <a:sym typeface="Sora"/>
              </a:defRPr>
            </a:lvl5pPr>
            <a:lvl6pPr lvl="5">
              <a:spcBef>
                <a:spcPts val="0"/>
              </a:spcBef>
              <a:spcAft>
                <a:spcPts val="0"/>
              </a:spcAft>
              <a:buClr>
                <a:schemeClr val="accent5"/>
              </a:buClr>
              <a:buSzPts val="900"/>
              <a:buFont typeface="Sora"/>
              <a:buNone/>
              <a:defRPr sz="900">
                <a:solidFill>
                  <a:schemeClr val="accent5"/>
                </a:solidFill>
                <a:latin typeface="Sora"/>
                <a:ea typeface="Sora"/>
                <a:cs typeface="Sora"/>
                <a:sym typeface="Sora"/>
              </a:defRPr>
            </a:lvl6pPr>
            <a:lvl7pPr lvl="6">
              <a:spcBef>
                <a:spcPts val="0"/>
              </a:spcBef>
              <a:spcAft>
                <a:spcPts val="0"/>
              </a:spcAft>
              <a:buClr>
                <a:schemeClr val="accent5"/>
              </a:buClr>
              <a:buSzPts val="900"/>
              <a:buFont typeface="Sora"/>
              <a:buNone/>
              <a:defRPr sz="900">
                <a:solidFill>
                  <a:schemeClr val="accent5"/>
                </a:solidFill>
                <a:latin typeface="Sora"/>
                <a:ea typeface="Sora"/>
                <a:cs typeface="Sora"/>
                <a:sym typeface="Sora"/>
              </a:defRPr>
            </a:lvl7pPr>
            <a:lvl8pPr lvl="7">
              <a:spcBef>
                <a:spcPts val="0"/>
              </a:spcBef>
              <a:spcAft>
                <a:spcPts val="0"/>
              </a:spcAft>
              <a:buClr>
                <a:schemeClr val="accent5"/>
              </a:buClr>
              <a:buSzPts val="900"/>
              <a:buFont typeface="Sora"/>
              <a:buNone/>
              <a:defRPr sz="900">
                <a:solidFill>
                  <a:schemeClr val="accent5"/>
                </a:solidFill>
                <a:latin typeface="Sora"/>
                <a:ea typeface="Sora"/>
                <a:cs typeface="Sora"/>
                <a:sym typeface="Sora"/>
              </a:defRPr>
            </a:lvl8pPr>
            <a:lvl9pPr lvl="8">
              <a:spcBef>
                <a:spcPts val="0"/>
              </a:spcBef>
              <a:spcAft>
                <a:spcPts val="0"/>
              </a:spcAft>
              <a:buClr>
                <a:schemeClr val="accent5"/>
              </a:buClr>
              <a:buSzPts val="900"/>
              <a:buFont typeface="Sora"/>
              <a:buNone/>
              <a:defRPr sz="900">
                <a:solidFill>
                  <a:schemeClr val="accent5"/>
                </a:solidFill>
                <a:latin typeface="Sora"/>
                <a:ea typeface="Sora"/>
                <a:cs typeface="Sora"/>
                <a:sym typeface="Sora"/>
              </a:defRPr>
            </a:lvl9pPr>
          </a:lstStyle>
          <a:p>
            <a:endParaRPr/>
          </a:p>
        </p:txBody>
      </p:sp>
      <p:sp>
        <p:nvSpPr>
          <p:cNvPr id="370" name="Google Shape;370;p26"/>
          <p:cNvSpPr txBox="1">
            <a:spLocks noGrp="1"/>
          </p:cNvSpPr>
          <p:nvPr>
            <p:ph type="title" idx="3"/>
          </p:nvPr>
        </p:nvSpPr>
        <p:spPr>
          <a:xfrm>
            <a:off x="228600" y="4774929"/>
            <a:ext cx="1939200" cy="189300"/>
          </a:xfrm>
          <a:prstGeom prst="rect">
            <a:avLst/>
          </a:prstGeom>
        </p:spPr>
        <p:txBody>
          <a:bodyPr spcFirstLastPara="1" wrap="square" lIns="0" tIns="0" rIns="0" bIns="0" anchor="ctr" anchorCtr="0">
            <a:noAutofit/>
          </a:bodyPr>
          <a:lstStyle>
            <a:lvl1pPr lvl="0">
              <a:spcBef>
                <a:spcPts val="0"/>
              </a:spcBef>
              <a:spcAft>
                <a:spcPts val="0"/>
              </a:spcAft>
              <a:buNone/>
              <a:defRPr sz="900">
                <a:solidFill>
                  <a:schemeClr val="accent5"/>
                </a:solidFill>
                <a:latin typeface="Sora"/>
                <a:ea typeface="Sora"/>
                <a:cs typeface="Sora"/>
                <a:sym typeface="Sora"/>
              </a:defRPr>
            </a:lvl1pPr>
            <a:lvl2pPr lvl="1">
              <a:spcBef>
                <a:spcPts val="0"/>
              </a:spcBef>
              <a:spcAft>
                <a:spcPts val="0"/>
              </a:spcAft>
              <a:buClr>
                <a:schemeClr val="accent5"/>
              </a:buClr>
              <a:buSzPts val="900"/>
              <a:buFont typeface="Sora"/>
              <a:buNone/>
              <a:defRPr sz="900">
                <a:solidFill>
                  <a:schemeClr val="accent5"/>
                </a:solidFill>
                <a:latin typeface="Sora SemiBold"/>
                <a:ea typeface="Sora SemiBold"/>
                <a:cs typeface="Sora SemiBold"/>
                <a:sym typeface="Sora SemiBold"/>
              </a:defRPr>
            </a:lvl2pPr>
            <a:lvl3pPr lvl="2">
              <a:spcBef>
                <a:spcPts val="0"/>
              </a:spcBef>
              <a:spcAft>
                <a:spcPts val="0"/>
              </a:spcAft>
              <a:buClr>
                <a:schemeClr val="accent5"/>
              </a:buClr>
              <a:buSzPts val="900"/>
              <a:buFont typeface="Sora"/>
              <a:buNone/>
              <a:defRPr sz="900">
                <a:solidFill>
                  <a:schemeClr val="accent5"/>
                </a:solidFill>
                <a:latin typeface="Sora SemiBold"/>
                <a:ea typeface="Sora SemiBold"/>
                <a:cs typeface="Sora SemiBold"/>
                <a:sym typeface="Sora SemiBold"/>
              </a:defRPr>
            </a:lvl3pPr>
            <a:lvl4pPr lvl="3">
              <a:spcBef>
                <a:spcPts val="0"/>
              </a:spcBef>
              <a:spcAft>
                <a:spcPts val="0"/>
              </a:spcAft>
              <a:buClr>
                <a:schemeClr val="accent5"/>
              </a:buClr>
              <a:buSzPts val="900"/>
              <a:buFont typeface="Sora"/>
              <a:buNone/>
              <a:defRPr sz="900">
                <a:solidFill>
                  <a:schemeClr val="accent5"/>
                </a:solidFill>
                <a:latin typeface="Sora SemiBold"/>
                <a:ea typeface="Sora SemiBold"/>
                <a:cs typeface="Sora SemiBold"/>
                <a:sym typeface="Sora SemiBold"/>
              </a:defRPr>
            </a:lvl4pPr>
            <a:lvl5pPr lvl="4">
              <a:spcBef>
                <a:spcPts val="0"/>
              </a:spcBef>
              <a:spcAft>
                <a:spcPts val="0"/>
              </a:spcAft>
              <a:buClr>
                <a:schemeClr val="accent5"/>
              </a:buClr>
              <a:buSzPts val="900"/>
              <a:buFont typeface="Sora"/>
              <a:buNone/>
              <a:defRPr sz="900">
                <a:solidFill>
                  <a:schemeClr val="accent5"/>
                </a:solidFill>
                <a:latin typeface="Sora SemiBold"/>
                <a:ea typeface="Sora SemiBold"/>
                <a:cs typeface="Sora SemiBold"/>
                <a:sym typeface="Sora SemiBold"/>
              </a:defRPr>
            </a:lvl5pPr>
            <a:lvl6pPr lvl="5">
              <a:spcBef>
                <a:spcPts val="0"/>
              </a:spcBef>
              <a:spcAft>
                <a:spcPts val="0"/>
              </a:spcAft>
              <a:buClr>
                <a:schemeClr val="accent5"/>
              </a:buClr>
              <a:buSzPts val="900"/>
              <a:buFont typeface="Sora"/>
              <a:buNone/>
              <a:defRPr sz="900">
                <a:solidFill>
                  <a:schemeClr val="accent5"/>
                </a:solidFill>
                <a:latin typeface="Sora SemiBold"/>
                <a:ea typeface="Sora SemiBold"/>
                <a:cs typeface="Sora SemiBold"/>
                <a:sym typeface="Sora SemiBold"/>
              </a:defRPr>
            </a:lvl6pPr>
            <a:lvl7pPr lvl="6">
              <a:spcBef>
                <a:spcPts val="0"/>
              </a:spcBef>
              <a:spcAft>
                <a:spcPts val="0"/>
              </a:spcAft>
              <a:buClr>
                <a:schemeClr val="accent5"/>
              </a:buClr>
              <a:buSzPts val="900"/>
              <a:buFont typeface="Sora"/>
              <a:buNone/>
              <a:defRPr sz="900">
                <a:solidFill>
                  <a:schemeClr val="accent5"/>
                </a:solidFill>
                <a:latin typeface="Sora SemiBold"/>
                <a:ea typeface="Sora SemiBold"/>
                <a:cs typeface="Sora SemiBold"/>
                <a:sym typeface="Sora SemiBold"/>
              </a:defRPr>
            </a:lvl7pPr>
            <a:lvl8pPr lvl="7">
              <a:spcBef>
                <a:spcPts val="0"/>
              </a:spcBef>
              <a:spcAft>
                <a:spcPts val="0"/>
              </a:spcAft>
              <a:buClr>
                <a:schemeClr val="accent5"/>
              </a:buClr>
              <a:buSzPts val="900"/>
              <a:buFont typeface="Sora"/>
              <a:buNone/>
              <a:defRPr sz="900">
                <a:solidFill>
                  <a:schemeClr val="accent5"/>
                </a:solidFill>
                <a:latin typeface="Sora SemiBold"/>
                <a:ea typeface="Sora SemiBold"/>
                <a:cs typeface="Sora SemiBold"/>
                <a:sym typeface="Sora SemiBold"/>
              </a:defRPr>
            </a:lvl8pPr>
            <a:lvl9pPr lvl="8">
              <a:spcBef>
                <a:spcPts val="0"/>
              </a:spcBef>
              <a:spcAft>
                <a:spcPts val="0"/>
              </a:spcAft>
              <a:buClr>
                <a:schemeClr val="accent5"/>
              </a:buClr>
              <a:buSzPts val="900"/>
              <a:buFont typeface="Sora"/>
              <a:buNone/>
              <a:defRPr sz="900">
                <a:solidFill>
                  <a:schemeClr val="accent5"/>
                </a:solidFill>
                <a:latin typeface="Sora SemiBold"/>
                <a:ea typeface="Sora SemiBold"/>
                <a:cs typeface="Sora SemiBold"/>
                <a:sym typeface="Sora SemiBold"/>
              </a:defRPr>
            </a:lvl9pPr>
          </a:lstStyle>
          <a:p>
            <a:endParaRPr/>
          </a:p>
        </p:txBody>
      </p:sp>
      <p:sp>
        <p:nvSpPr>
          <p:cNvPr id="371" name="Google Shape;371;p26"/>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Roadmap">
  <p:cSld name="BLANK_1_1_1_1_1_1_1_1_1_1_2">
    <p:spTree>
      <p:nvGrpSpPr>
        <p:cNvPr id="1" name="Shape 480"/>
        <p:cNvGrpSpPr/>
        <p:nvPr/>
      </p:nvGrpSpPr>
      <p:grpSpPr>
        <a:xfrm>
          <a:off x="0" y="0"/>
          <a:ext cx="0" cy="0"/>
          <a:chOff x="0" y="0"/>
          <a:chExt cx="0" cy="0"/>
        </a:xfrm>
      </p:grpSpPr>
      <p:sp>
        <p:nvSpPr>
          <p:cNvPr id="481" name="Google Shape;481;p32"/>
          <p:cNvSpPr/>
          <p:nvPr/>
        </p:nvSpPr>
        <p:spPr>
          <a:xfrm>
            <a:off x="8210550" y="-7150"/>
            <a:ext cx="945375" cy="1453000"/>
          </a:xfrm>
          <a:custGeom>
            <a:avLst/>
            <a:gdLst/>
            <a:ahLst/>
            <a:cxnLst/>
            <a:rect l="l" t="t" r="r" b="b"/>
            <a:pathLst>
              <a:path w="37815" h="58120" extrusionOk="0">
                <a:moveTo>
                  <a:pt x="0" y="35846"/>
                </a:moveTo>
                <a:lnTo>
                  <a:pt x="37815" y="58120"/>
                </a:lnTo>
                <a:lnTo>
                  <a:pt x="37589" y="0"/>
                </a:lnTo>
                <a:lnTo>
                  <a:pt x="2413" y="32"/>
                </a:lnTo>
                <a:close/>
              </a:path>
            </a:pathLst>
          </a:custGeom>
          <a:solidFill>
            <a:schemeClr val="lt1"/>
          </a:solidFill>
          <a:ln>
            <a:noFill/>
          </a:ln>
        </p:spPr>
        <p:txBody>
          <a:bodyPr/>
          <a:lstStyle/>
          <a:p>
            <a:endParaRPr lang="en-US"/>
          </a:p>
        </p:txBody>
      </p:sp>
      <p:sp>
        <p:nvSpPr>
          <p:cNvPr id="482" name="Google Shape;482;p32"/>
          <p:cNvSpPr/>
          <p:nvPr/>
        </p:nvSpPr>
        <p:spPr>
          <a:xfrm>
            <a:off x="4614025" y="-6850"/>
            <a:ext cx="3659250" cy="1404775"/>
          </a:xfrm>
          <a:custGeom>
            <a:avLst/>
            <a:gdLst/>
            <a:ahLst/>
            <a:cxnLst/>
            <a:rect l="l" t="t" r="r" b="b"/>
            <a:pathLst>
              <a:path w="146370" h="56191" extrusionOk="0">
                <a:moveTo>
                  <a:pt x="5482" y="0"/>
                </a:moveTo>
                <a:lnTo>
                  <a:pt x="0" y="56191"/>
                </a:lnTo>
                <a:lnTo>
                  <a:pt x="144451" y="35907"/>
                </a:lnTo>
                <a:lnTo>
                  <a:pt x="146370" y="274"/>
                </a:lnTo>
                <a:close/>
              </a:path>
            </a:pathLst>
          </a:custGeom>
          <a:gradFill>
            <a:gsLst>
              <a:gs pos="0">
                <a:schemeClr val="accent3"/>
              </a:gs>
              <a:gs pos="35000">
                <a:schemeClr val="accent3"/>
              </a:gs>
              <a:gs pos="100000">
                <a:schemeClr val="accent1"/>
              </a:gs>
            </a:gsLst>
            <a:lin ang="8099331" scaled="0"/>
          </a:gradFill>
          <a:ln>
            <a:noFill/>
          </a:ln>
        </p:spPr>
        <p:txBody>
          <a:bodyPr/>
          <a:lstStyle/>
          <a:p>
            <a:endParaRPr lang="en-US"/>
          </a:p>
        </p:txBody>
      </p:sp>
      <p:sp>
        <p:nvSpPr>
          <p:cNvPr id="483" name="Google Shape;483;p32"/>
          <p:cNvSpPr txBox="1">
            <a:spLocks noGrp="1"/>
          </p:cNvSpPr>
          <p:nvPr>
            <p:ph type="title"/>
          </p:nvPr>
        </p:nvSpPr>
        <p:spPr>
          <a:xfrm>
            <a:off x="115025" y="502775"/>
            <a:ext cx="5829000" cy="1200600"/>
          </a:xfrm>
          <a:prstGeom prst="rect">
            <a:avLst/>
          </a:prstGeom>
        </p:spPr>
        <p:txBody>
          <a:bodyPr spcFirstLastPara="1" wrap="square" lIns="91425" tIns="91425" rIns="91425" bIns="91425" anchor="t" anchorCtr="0">
            <a:spAutoFit/>
          </a:bodyPr>
          <a:lstStyle>
            <a:lvl1pPr lvl="0">
              <a:lnSpc>
                <a:spcPct val="90000"/>
              </a:lnSpc>
              <a:spcBef>
                <a:spcPts val="0"/>
              </a:spcBef>
              <a:spcAft>
                <a:spcPts val="0"/>
              </a:spcAft>
              <a:buNone/>
              <a:defRPr sz="3600"/>
            </a:lvl1pPr>
            <a:lvl2pPr lvl="1">
              <a:lnSpc>
                <a:spcPct val="115000"/>
              </a:lnSpc>
              <a:spcBef>
                <a:spcPts val="0"/>
              </a:spcBef>
              <a:spcAft>
                <a:spcPts val="0"/>
              </a:spcAft>
              <a:buNone/>
              <a:defRPr sz="3600"/>
            </a:lvl2pPr>
            <a:lvl3pPr lvl="2">
              <a:lnSpc>
                <a:spcPct val="115000"/>
              </a:lnSpc>
              <a:spcBef>
                <a:spcPts val="0"/>
              </a:spcBef>
              <a:spcAft>
                <a:spcPts val="0"/>
              </a:spcAft>
              <a:buNone/>
              <a:defRPr sz="3600"/>
            </a:lvl3pPr>
            <a:lvl4pPr lvl="3">
              <a:lnSpc>
                <a:spcPct val="115000"/>
              </a:lnSpc>
              <a:spcBef>
                <a:spcPts val="0"/>
              </a:spcBef>
              <a:spcAft>
                <a:spcPts val="0"/>
              </a:spcAft>
              <a:buNone/>
              <a:defRPr sz="3600"/>
            </a:lvl4pPr>
            <a:lvl5pPr lvl="4">
              <a:lnSpc>
                <a:spcPct val="115000"/>
              </a:lnSpc>
              <a:spcBef>
                <a:spcPts val="0"/>
              </a:spcBef>
              <a:spcAft>
                <a:spcPts val="0"/>
              </a:spcAft>
              <a:buNone/>
              <a:defRPr sz="3600"/>
            </a:lvl5pPr>
            <a:lvl6pPr lvl="5">
              <a:lnSpc>
                <a:spcPct val="115000"/>
              </a:lnSpc>
              <a:spcBef>
                <a:spcPts val="0"/>
              </a:spcBef>
              <a:spcAft>
                <a:spcPts val="0"/>
              </a:spcAft>
              <a:buNone/>
              <a:defRPr sz="3600"/>
            </a:lvl6pPr>
            <a:lvl7pPr lvl="6">
              <a:lnSpc>
                <a:spcPct val="115000"/>
              </a:lnSpc>
              <a:spcBef>
                <a:spcPts val="0"/>
              </a:spcBef>
              <a:spcAft>
                <a:spcPts val="0"/>
              </a:spcAft>
              <a:buNone/>
              <a:defRPr sz="3600"/>
            </a:lvl7pPr>
            <a:lvl8pPr lvl="7">
              <a:lnSpc>
                <a:spcPct val="115000"/>
              </a:lnSpc>
              <a:spcBef>
                <a:spcPts val="0"/>
              </a:spcBef>
              <a:spcAft>
                <a:spcPts val="0"/>
              </a:spcAft>
              <a:buNone/>
              <a:defRPr sz="3600"/>
            </a:lvl8pPr>
            <a:lvl9pPr lvl="8">
              <a:lnSpc>
                <a:spcPct val="115000"/>
              </a:lnSpc>
              <a:spcBef>
                <a:spcPts val="0"/>
              </a:spcBef>
              <a:spcAft>
                <a:spcPts val="0"/>
              </a:spcAft>
              <a:buNone/>
              <a:defRPr sz="3600"/>
            </a:lvl9pPr>
          </a:lstStyle>
          <a:p>
            <a:endParaRPr/>
          </a:p>
        </p:txBody>
      </p:sp>
      <p:sp>
        <p:nvSpPr>
          <p:cNvPr id="484" name="Google Shape;484;p32"/>
          <p:cNvSpPr txBox="1">
            <a:spLocks noGrp="1"/>
          </p:cNvSpPr>
          <p:nvPr>
            <p:ph type="title" idx="2"/>
          </p:nvPr>
        </p:nvSpPr>
        <p:spPr>
          <a:xfrm>
            <a:off x="38100" y="93150"/>
            <a:ext cx="1583400" cy="189300"/>
          </a:xfrm>
          <a:prstGeom prst="rect">
            <a:avLst/>
          </a:prstGeom>
        </p:spPr>
        <p:txBody>
          <a:bodyPr spcFirstLastPara="1" wrap="square" lIns="182875" tIns="91425" rIns="91425" bIns="91425" anchor="t" anchorCtr="0">
            <a:noAutofit/>
          </a:bodyPr>
          <a:lstStyle>
            <a:lvl1pPr lvl="0">
              <a:spcBef>
                <a:spcPts val="0"/>
              </a:spcBef>
              <a:spcAft>
                <a:spcPts val="0"/>
              </a:spcAft>
              <a:buNone/>
              <a:defRPr sz="900">
                <a:solidFill>
                  <a:schemeClr val="accent5"/>
                </a:solidFill>
                <a:latin typeface="Sora"/>
                <a:ea typeface="Sora"/>
                <a:cs typeface="Sora"/>
                <a:sym typeface="Sora"/>
              </a:defRPr>
            </a:lvl1pPr>
            <a:lvl2pPr lvl="1">
              <a:spcBef>
                <a:spcPts val="0"/>
              </a:spcBef>
              <a:spcAft>
                <a:spcPts val="0"/>
              </a:spcAft>
              <a:buClr>
                <a:schemeClr val="accent5"/>
              </a:buClr>
              <a:buSzPts val="900"/>
              <a:buFont typeface="Sora"/>
              <a:buNone/>
              <a:defRPr sz="900">
                <a:solidFill>
                  <a:schemeClr val="accent5"/>
                </a:solidFill>
                <a:latin typeface="Sora"/>
                <a:ea typeface="Sora"/>
                <a:cs typeface="Sora"/>
                <a:sym typeface="Sora"/>
              </a:defRPr>
            </a:lvl2pPr>
            <a:lvl3pPr lvl="2">
              <a:spcBef>
                <a:spcPts val="0"/>
              </a:spcBef>
              <a:spcAft>
                <a:spcPts val="0"/>
              </a:spcAft>
              <a:buClr>
                <a:schemeClr val="accent5"/>
              </a:buClr>
              <a:buSzPts val="900"/>
              <a:buFont typeface="Sora"/>
              <a:buNone/>
              <a:defRPr sz="900">
                <a:solidFill>
                  <a:schemeClr val="accent5"/>
                </a:solidFill>
                <a:latin typeface="Sora"/>
                <a:ea typeface="Sora"/>
                <a:cs typeface="Sora"/>
                <a:sym typeface="Sora"/>
              </a:defRPr>
            </a:lvl3pPr>
            <a:lvl4pPr lvl="3">
              <a:spcBef>
                <a:spcPts val="0"/>
              </a:spcBef>
              <a:spcAft>
                <a:spcPts val="0"/>
              </a:spcAft>
              <a:buClr>
                <a:schemeClr val="accent5"/>
              </a:buClr>
              <a:buSzPts val="900"/>
              <a:buFont typeface="Sora"/>
              <a:buNone/>
              <a:defRPr sz="900">
                <a:solidFill>
                  <a:schemeClr val="accent5"/>
                </a:solidFill>
                <a:latin typeface="Sora"/>
                <a:ea typeface="Sora"/>
                <a:cs typeface="Sora"/>
                <a:sym typeface="Sora"/>
              </a:defRPr>
            </a:lvl4pPr>
            <a:lvl5pPr lvl="4">
              <a:spcBef>
                <a:spcPts val="0"/>
              </a:spcBef>
              <a:spcAft>
                <a:spcPts val="0"/>
              </a:spcAft>
              <a:buClr>
                <a:schemeClr val="accent5"/>
              </a:buClr>
              <a:buSzPts val="900"/>
              <a:buFont typeface="Sora"/>
              <a:buNone/>
              <a:defRPr sz="900">
                <a:solidFill>
                  <a:schemeClr val="accent5"/>
                </a:solidFill>
                <a:latin typeface="Sora"/>
                <a:ea typeface="Sora"/>
                <a:cs typeface="Sora"/>
                <a:sym typeface="Sora"/>
              </a:defRPr>
            </a:lvl5pPr>
            <a:lvl6pPr lvl="5">
              <a:spcBef>
                <a:spcPts val="0"/>
              </a:spcBef>
              <a:spcAft>
                <a:spcPts val="0"/>
              </a:spcAft>
              <a:buClr>
                <a:schemeClr val="accent5"/>
              </a:buClr>
              <a:buSzPts val="900"/>
              <a:buFont typeface="Sora"/>
              <a:buNone/>
              <a:defRPr sz="900">
                <a:solidFill>
                  <a:schemeClr val="accent5"/>
                </a:solidFill>
                <a:latin typeface="Sora"/>
                <a:ea typeface="Sora"/>
                <a:cs typeface="Sora"/>
                <a:sym typeface="Sora"/>
              </a:defRPr>
            </a:lvl6pPr>
            <a:lvl7pPr lvl="6">
              <a:spcBef>
                <a:spcPts val="0"/>
              </a:spcBef>
              <a:spcAft>
                <a:spcPts val="0"/>
              </a:spcAft>
              <a:buClr>
                <a:schemeClr val="accent5"/>
              </a:buClr>
              <a:buSzPts val="900"/>
              <a:buFont typeface="Sora"/>
              <a:buNone/>
              <a:defRPr sz="900">
                <a:solidFill>
                  <a:schemeClr val="accent5"/>
                </a:solidFill>
                <a:latin typeface="Sora"/>
                <a:ea typeface="Sora"/>
                <a:cs typeface="Sora"/>
                <a:sym typeface="Sora"/>
              </a:defRPr>
            </a:lvl7pPr>
            <a:lvl8pPr lvl="7">
              <a:spcBef>
                <a:spcPts val="0"/>
              </a:spcBef>
              <a:spcAft>
                <a:spcPts val="0"/>
              </a:spcAft>
              <a:buClr>
                <a:schemeClr val="accent5"/>
              </a:buClr>
              <a:buSzPts val="900"/>
              <a:buFont typeface="Sora"/>
              <a:buNone/>
              <a:defRPr sz="900">
                <a:solidFill>
                  <a:schemeClr val="accent5"/>
                </a:solidFill>
                <a:latin typeface="Sora"/>
                <a:ea typeface="Sora"/>
                <a:cs typeface="Sora"/>
                <a:sym typeface="Sora"/>
              </a:defRPr>
            </a:lvl8pPr>
            <a:lvl9pPr lvl="8">
              <a:spcBef>
                <a:spcPts val="0"/>
              </a:spcBef>
              <a:spcAft>
                <a:spcPts val="0"/>
              </a:spcAft>
              <a:buClr>
                <a:schemeClr val="accent5"/>
              </a:buClr>
              <a:buSzPts val="900"/>
              <a:buFont typeface="Sora"/>
              <a:buNone/>
              <a:defRPr sz="900">
                <a:solidFill>
                  <a:schemeClr val="accent5"/>
                </a:solidFill>
                <a:latin typeface="Sora"/>
                <a:ea typeface="Sora"/>
                <a:cs typeface="Sora"/>
                <a:sym typeface="Sora"/>
              </a:defRPr>
            </a:lvl9pPr>
          </a:lstStyle>
          <a:p>
            <a:endParaRPr/>
          </a:p>
        </p:txBody>
      </p:sp>
      <p:sp>
        <p:nvSpPr>
          <p:cNvPr id="485" name="Google Shape;485;p32"/>
          <p:cNvSpPr txBox="1">
            <a:spLocks noGrp="1"/>
          </p:cNvSpPr>
          <p:nvPr>
            <p:ph type="title" idx="3"/>
          </p:nvPr>
        </p:nvSpPr>
        <p:spPr>
          <a:xfrm>
            <a:off x="2117950" y="2031200"/>
            <a:ext cx="825900" cy="361200"/>
          </a:xfrm>
          <a:prstGeom prst="rect">
            <a:avLst/>
          </a:prstGeom>
        </p:spPr>
        <p:txBody>
          <a:bodyPr spcFirstLastPara="1" wrap="square" lIns="91425" tIns="91425" rIns="91425" bIns="91425" anchor="t" anchorCtr="0">
            <a:noAutofit/>
          </a:bodyPr>
          <a:lstStyle>
            <a:lvl1pPr lvl="0" algn="ctr">
              <a:spcBef>
                <a:spcPts val="0"/>
              </a:spcBef>
              <a:spcAft>
                <a:spcPts val="0"/>
              </a:spcAft>
              <a:buClr>
                <a:schemeClr val="lt1"/>
              </a:buClr>
              <a:buSzPts val="1200"/>
              <a:buFont typeface="IBM Plex Sans Medium"/>
              <a:buNone/>
              <a:defRPr sz="1200">
                <a:latin typeface="IBM Plex Sans Medium"/>
                <a:ea typeface="IBM Plex Sans Medium"/>
                <a:cs typeface="IBM Plex Sans Medium"/>
                <a:sym typeface="IBM Plex Sans Medium"/>
              </a:defRPr>
            </a:lvl1pPr>
            <a:lvl2pPr lvl="1" algn="ctr">
              <a:spcBef>
                <a:spcPts val="0"/>
              </a:spcBef>
              <a:spcAft>
                <a:spcPts val="0"/>
              </a:spcAft>
              <a:buClr>
                <a:schemeClr val="lt1"/>
              </a:buClr>
              <a:buSzPts val="1200"/>
              <a:buFont typeface="IBM Plex Sans Medium"/>
              <a:buNone/>
              <a:defRPr sz="1200">
                <a:solidFill>
                  <a:schemeClr val="lt1"/>
                </a:solidFill>
                <a:latin typeface="IBM Plex Sans Medium"/>
                <a:ea typeface="IBM Plex Sans Medium"/>
                <a:cs typeface="IBM Plex Sans Medium"/>
                <a:sym typeface="IBM Plex Sans Medium"/>
              </a:defRPr>
            </a:lvl2pPr>
            <a:lvl3pPr lvl="2" algn="ctr">
              <a:spcBef>
                <a:spcPts val="0"/>
              </a:spcBef>
              <a:spcAft>
                <a:spcPts val="0"/>
              </a:spcAft>
              <a:buClr>
                <a:schemeClr val="lt1"/>
              </a:buClr>
              <a:buSzPts val="1200"/>
              <a:buFont typeface="IBM Plex Sans Medium"/>
              <a:buNone/>
              <a:defRPr sz="1200">
                <a:solidFill>
                  <a:schemeClr val="lt1"/>
                </a:solidFill>
                <a:latin typeface="IBM Plex Sans Medium"/>
                <a:ea typeface="IBM Plex Sans Medium"/>
                <a:cs typeface="IBM Plex Sans Medium"/>
                <a:sym typeface="IBM Plex Sans Medium"/>
              </a:defRPr>
            </a:lvl3pPr>
            <a:lvl4pPr lvl="3" algn="ctr">
              <a:spcBef>
                <a:spcPts val="0"/>
              </a:spcBef>
              <a:spcAft>
                <a:spcPts val="0"/>
              </a:spcAft>
              <a:buClr>
                <a:schemeClr val="lt1"/>
              </a:buClr>
              <a:buSzPts val="1200"/>
              <a:buFont typeface="IBM Plex Sans Medium"/>
              <a:buNone/>
              <a:defRPr sz="1200">
                <a:solidFill>
                  <a:schemeClr val="lt1"/>
                </a:solidFill>
                <a:latin typeface="IBM Plex Sans Medium"/>
                <a:ea typeface="IBM Plex Sans Medium"/>
                <a:cs typeface="IBM Plex Sans Medium"/>
                <a:sym typeface="IBM Plex Sans Medium"/>
              </a:defRPr>
            </a:lvl4pPr>
            <a:lvl5pPr lvl="4" algn="ctr">
              <a:spcBef>
                <a:spcPts val="0"/>
              </a:spcBef>
              <a:spcAft>
                <a:spcPts val="0"/>
              </a:spcAft>
              <a:buClr>
                <a:schemeClr val="lt1"/>
              </a:buClr>
              <a:buSzPts val="1200"/>
              <a:buFont typeface="IBM Plex Sans Medium"/>
              <a:buNone/>
              <a:defRPr sz="1200">
                <a:solidFill>
                  <a:schemeClr val="lt1"/>
                </a:solidFill>
                <a:latin typeface="IBM Plex Sans Medium"/>
                <a:ea typeface="IBM Plex Sans Medium"/>
                <a:cs typeface="IBM Plex Sans Medium"/>
                <a:sym typeface="IBM Plex Sans Medium"/>
              </a:defRPr>
            </a:lvl5pPr>
            <a:lvl6pPr lvl="5" algn="ctr">
              <a:spcBef>
                <a:spcPts val="0"/>
              </a:spcBef>
              <a:spcAft>
                <a:spcPts val="0"/>
              </a:spcAft>
              <a:buClr>
                <a:schemeClr val="lt1"/>
              </a:buClr>
              <a:buSzPts val="1200"/>
              <a:buFont typeface="IBM Plex Sans Medium"/>
              <a:buNone/>
              <a:defRPr sz="1200">
                <a:solidFill>
                  <a:schemeClr val="lt1"/>
                </a:solidFill>
                <a:latin typeface="IBM Plex Sans Medium"/>
                <a:ea typeface="IBM Plex Sans Medium"/>
                <a:cs typeface="IBM Plex Sans Medium"/>
                <a:sym typeface="IBM Plex Sans Medium"/>
              </a:defRPr>
            </a:lvl6pPr>
            <a:lvl7pPr lvl="6" algn="ctr">
              <a:spcBef>
                <a:spcPts val="0"/>
              </a:spcBef>
              <a:spcAft>
                <a:spcPts val="0"/>
              </a:spcAft>
              <a:buClr>
                <a:schemeClr val="lt1"/>
              </a:buClr>
              <a:buSzPts val="1200"/>
              <a:buFont typeface="IBM Plex Sans Medium"/>
              <a:buNone/>
              <a:defRPr sz="1200">
                <a:solidFill>
                  <a:schemeClr val="lt1"/>
                </a:solidFill>
                <a:latin typeface="IBM Plex Sans Medium"/>
                <a:ea typeface="IBM Plex Sans Medium"/>
                <a:cs typeface="IBM Plex Sans Medium"/>
                <a:sym typeface="IBM Plex Sans Medium"/>
              </a:defRPr>
            </a:lvl7pPr>
            <a:lvl8pPr lvl="7" algn="ctr">
              <a:spcBef>
                <a:spcPts val="0"/>
              </a:spcBef>
              <a:spcAft>
                <a:spcPts val="0"/>
              </a:spcAft>
              <a:buClr>
                <a:schemeClr val="lt1"/>
              </a:buClr>
              <a:buSzPts val="1200"/>
              <a:buFont typeface="IBM Plex Sans Medium"/>
              <a:buNone/>
              <a:defRPr sz="1200">
                <a:solidFill>
                  <a:schemeClr val="lt1"/>
                </a:solidFill>
                <a:latin typeface="IBM Plex Sans Medium"/>
                <a:ea typeface="IBM Plex Sans Medium"/>
                <a:cs typeface="IBM Plex Sans Medium"/>
                <a:sym typeface="IBM Plex Sans Medium"/>
              </a:defRPr>
            </a:lvl8pPr>
            <a:lvl9pPr lvl="8" algn="ctr">
              <a:spcBef>
                <a:spcPts val="0"/>
              </a:spcBef>
              <a:spcAft>
                <a:spcPts val="0"/>
              </a:spcAft>
              <a:buClr>
                <a:schemeClr val="lt1"/>
              </a:buClr>
              <a:buSzPts val="1200"/>
              <a:buFont typeface="IBM Plex Sans Medium"/>
              <a:buNone/>
              <a:defRPr sz="1200">
                <a:solidFill>
                  <a:schemeClr val="lt1"/>
                </a:solidFill>
                <a:latin typeface="IBM Plex Sans Medium"/>
                <a:ea typeface="IBM Plex Sans Medium"/>
                <a:cs typeface="IBM Plex Sans Medium"/>
                <a:sym typeface="IBM Plex Sans Medium"/>
              </a:defRPr>
            </a:lvl9pPr>
          </a:lstStyle>
          <a:p>
            <a:endParaRPr/>
          </a:p>
        </p:txBody>
      </p:sp>
      <p:sp>
        <p:nvSpPr>
          <p:cNvPr id="486" name="Google Shape;486;p32"/>
          <p:cNvSpPr txBox="1">
            <a:spLocks noGrp="1"/>
          </p:cNvSpPr>
          <p:nvPr>
            <p:ph type="title" idx="4"/>
          </p:nvPr>
        </p:nvSpPr>
        <p:spPr>
          <a:xfrm>
            <a:off x="3987300" y="2031200"/>
            <a:ext cx="825900" cy="361200"/>
          </a:xfrm>
          <a:prstGeom prst="rect">
            <a:avLst/>
          </a:prstGeom>
        </p:spPr>
        <p:txBody>
          <a:bodyPr spcFirstLastPara="1" wrap="square" lIns="91425" tIns="91425" rIns="91425" bIns="91425" anchor="t" anchorCtr="0">
            <a:noAutofit/>
          </a:bodyPr>
          <a:lstStyle>
            <a:lvl1pPr lvl="0" algn="ctr">
              <a:spcBef>
                <a:spcPts val="0"/>
              </a:spcBef>
              <a:spcAft>
                <a:spcPts val="0"/>
              </a:spcAft>
              <a:buClr>
                <a:schemeClr val="lt1"/>
              </a:buClr>
              <a:buSzPts val="1200"/>
              <a:buFont typeface="IBM Plex Sans Medium"/>
              <a:buNone/>
              <a:defRPr sz="1200">
                <a:latin typeface="IBM Plex Sans Medium"/>
                <a:ea typeface="IBM Plex Sans Medium"/>
                <a:cs typeface="IBM Plex Sans Medium"/>
                <a:sym typeface="IBM Plex Sans Medium"/>
              </a:defRPr>
            </a:lvl1pPr>
            <a:lvl2pPr lvl="1" algn="ctr">
              <a:spcBef>
                <a:spcPts val="0"/>
              </a:spcBef>
              <a:spcAft>
                <a:spcPts val="0"/>
              </a:spcAft>
              <a:buClr>
                <a:schemeClr val="lt1"/>
              </a:buClr>
              <a:buSzPts val="1200"/>
              <a:buFont typeface="IBM Plex Sans Medium"/>
              <a:buNone/>
              <a:defRPr sz="1200">
                <a:solidFill>
                  <a:schemeClr val="lt1"/>
                </a:solidFill>
                <a:latin typeface="IBM Plex Sans Medium"/>
                <a:ea typeface="IBM Plex Sans Medium"/>
                <a:cs typeface="IBM Plex Sans Medium"/>
                <a:sym typeface="IBM Plex Sans Medium"/>
              </a:defRPr>
            </a:lvl2pPr>
            <a:lvl3pPr lvl="2" algn="ctr">
              <a:spcBef>
                <a:spcPts val="0"/>
              </a:spcBef>
              <a:spcAft>
                <a:spcPts val="0"/>
              </a:spcAft>
              <a:buClr>
                <a:schemeClr val="lt1"/>
              </a:buClr>
              <a:buSzPts val="1200"/>
              <a:buFont typeface="IBM Plex Sans Medium"/>
              <a:buNone/>
              <a:defRPr sz="1200">
                <a:solidFill>
                  <a:schemeClr val="lt1"/>
                </a:solidFill>
                <a:latin typeface="IBM Plex Sans Medium"/>
                <a:ea typeface="IBM Plex Sans Medium"/>
                <a:cs typeface="IBM Plex Sans Medium"/>
                <a:sym typeface="IBM Plex Sans Medium"/>
              </a:defRPr>
            </a:lvl3pPr>
            <a:lvl4pPr lvl="3" algn="ctr">
              <a:spcBef>
                <a:spcPts val="0"/>
              </a:spcBef>
              <a:spcAft>
                <a:spcPts val="0"/>
              </a:spcAft>
              <a:buClr>
                <a:schemeClr val="lt1"/>
              </a:buClr>
              <a:buSzPts val="1200"/>
              <a:buFont typeface="IBM Plex Sans Medium"/>
              <a:buNone/>
              <a:defRPr sz="1200">
                <a:solidFill>
                  <a:schemeClr val="lt1"/>
                </a:solidFill>
                <a:latin typeface="IBM Plex Sans Medium"/>
                <a:ea typeface="IBM Plex Sans Medium"/>
                <a:cs typeface="IBM Plex Sans Medium"/>
                <a:sym typeface="IBM Plex Sans Medium"/>
              </a:defRPr>
            </a:lvl4pPr>
            <a:lvl5pPr lvl="4" algn="ctr">
              <a:spcBef>
                <a:spcPts val="0"/>
              </a:spcBef>
              <a:spcAft>
                <a:spcPts val="0"/>
              </a:spcAft>
              <a:buClr>
                <a:schemeClr val="lt1"/>
              </a:buClr>
              <a:buSzPts val="1200"/>
              <a:buFont typeface="IBM Plex Sans Medium"/>
              <a:buNone/>
              <a:defRPr sz="1200">
                <a:solidFill>
                  <a:schemeClr val="lt1"/>
                </a:solidFill>
                <a:latin typeface="IBM Plex Sans Medium"/>
                <a:ea typeface="IBM Plex Sans Medium"/>
                <a:cs typeface="IBM Plex Sans Medium"/>
                <a:sym typeface="IBM Plex Sans Medium"/>
              </a:defRPr>
            </a:lvl5pPr>
            <a:lvl6pPr lvl="5" algn="ctr">
              <a:spcBef>
                <a:spcPts val="0"/>
              </a:spcBef>
              <a:spcAft>
                <a:spcPts val="0"/>
              </a:spcAft>
              <a:buClr>
                <a:schemeClr val="lt1"/>
              </a:buClr>
              <a:buSzPts val="1200"/>
              <a:buFont typeface="IBM Plex Sans Medium"/>
              <a:buNone/>
              <a:defRPr sz="1200">
                <a:solidFill>
                  <a:schemeClr val="lt1"/>
                </a:solidFill>
                <a:latin typeface="IBM Plex Sans Medium"/>
                <a:ea typeface="IBM Plex Sans Medium"/>
                <a:cs typeface="IBM Plex Sans Medium"/>
                <a:sym typeface="IBM Plex Sans Medium"/>
              </a:defRPr>
            </a:lvl6pPr>
            <a:lvl7pPr lvl="6" algn="ctr">
              <a:spcBef>
                <a:spcPts val="0"/>
              </a:spcBef>
              <a:spcAft>
                <a:spcPts val="0"/>
              </a:spcAft>
              <a:buClr>
                <a:schemeClr val="lt1"/>
              </a:buClr>
              <a:buSzPts val="1200"/>
              <a:buFont typeface="IBM Plex Sans Medium"/>
              <a:buNone/>
              <a:defRPr sz="1200">
                <a:solidFill>
                  <a:schemeClr val="lt1"/>
                </a:solidFill>
                <a:latin typeface="IBM Plex Sans Medium"/>
                <a:ea typeface="IBM Plex Sans Medium"/>
                <a:cs typeface="IBM Plex Sans Medium"/>
                <a:sym typeface="IBM Plex Sans Medium"/>
              </a:defRPr>
            </a:lvl7pPr>
            <a:lvl8pPr lvl="7" algn="ctr">
              <a:spcBef>
                <a:spcPts val="0"/>
              </a:spcBef>
              <a:spcAft>
                <a:spcPts val="0"/>
              </a:spcAft>
              <a:buClr>
                <a:schemeClr val="lt1"/>
              </a:buClr>
              <a:buSzPts val="1200"/>
              <a:buFont typeface="IBM Plex Sans Medium"/>
              <a:buNone/>
              <a:defRPr sz="1200">
                <a:solidFill>
                  <a:schemeClr val="lt1"/>
                </a:solidFill>
                <a:latin typeface="IBM Plex Sans Medium"/>
                <a:ea typeface="IBM Plex Sans Medium"/>
                <a:cs typeface="IBM Plex Sans Medium"/>
                <a:sym typeface="IBM Plex Sans Medium"/>
              </a:defRPr>
            </a:lvl8pPr>
            <a:lvl9pPr lvl="8" algn="ctr">
              <a:spcBef>
                <a:spcPts val="0"/>
              </a:spcBef>
              <a:spcAft>
                <a:spcPts val="0"/>
              </a:spcAft>
              <a:buClr>
                <a:schemeClr val="lt1"/>
              </a:buClr>
              <a:buSzPts val="1200"/>
              <a:buFont typeface="IBM Plex Sans Medium"/>
              <a:buNone/>
              <a:defRPr sz="1200">
                <a:solidFill>
                  <a:schemeClr val="lt1"/>
                </a:solidFill>
                <a:latin typeface="IBM Plex Sans Medium"/>
                <a:ea typeface="IBM Plex Sans Medium"/>
                <a:cs typeface="IBM Plex Sans Medium"/>
                <a:sym typeface="IBM Plex Sans Medium"/>
              </a:defRPr>
            </a:lvl9pPr>
          </a:lstStyle>
          <a:p>
            <a:endParaRPr/>
          </a:p>
        </p:txBody>
      </p:sp>
      <p:sp>
        <p:nvSpPr>
          <p:cNvPr id="487" name="Google Shape;487;p32"/>
          <p:cNvSpPr txBox="1">
            <a:spLocks noGrp="1"/>
          </p:cNvSpPr>
          <p:nvPr>
            <p:ph type="title" idx="5"/>
          </p:nvPr>
        </p:nvSpPr>
        <p:spPr>
          <a:xfrm>
            <a:off x="389050" y="2031200"/>
            <a:ext cx="825900" cy="361200"/>
          </a:xfrm>
          <a:prstGeom prst="rect">
            <a:avLst/>
          </a:prstGeom>
        </p:spPr>
        <p:txBody>
          <a:bodyPr spcFirstLastPara="1" wrap="square" lIns="91425" tIns="91425" rIns="91425" bIns="91425" anchor="t" anchorCtr="0">
            <a:noAutofit/>
          </a:bodyPr>
          <a:lstStyle>
            <a:lvl1pPr lvl="0" algn="ctr">
              <a:spcBef>
                <a:spcPts val="0"/>
              </a:spcBef>
              <a:spcAft>
                <a:spcPts val="0"/>
              </a:spcAft>
              <a:buClr>
                <a:schemeClr val="lt1"/>
              </a:buClr>
              <a:buSzPts val="1200"/>
              <a:buFont typeface="IBM Plex Sans Medium"/>
              <a:buNone/>
              <a:defRPr sz="1200">
                <a:latin typeface="IBM Plex Sans Medium"/>
                <a:ea typeface="IBM Plex Sans Medium"/>
                <a:cs typeface="IBM Plex Sans Medium"/>
                <a:sym typeface="IBM Plex Sans Medium"/>
              </a:defRPr>
            </a:lvl1pPr>
            <a:lvl2pPr lvl="1" algn="ctr">
              <a:spcBef>
                <a:spcPts val="0"/>
              </a:spcBef>
              <a:spcAft>
                <a:spcPts val="0"/>
              </a:spcAft>
              <a:buClr>
                <a:schemeClr val="lt1"/>
              </a:buClr>
              <a:buSzPts val="1200"/>
              <a:buFont typeface="IBM Plex Sans Medium"/>
              <a:buNone/>
              <a:defRPr sz="1200">
                <a:solidFill>
                  <a:schemeClr val="lt1"/>
                </a:solidFill>
                <a:latin typeface="IBM Plex Sans Medium"/>
                <a:ea typeface="IBM Plex Sans Medium"/>
                <a:cs typeface="IBM Plex Sans Medium"/>
                <a:sym typeface="IBM Plex Sans Medium"/>
              </a:defRPr>
            </a:lvl2pPr>
            <a:lvl3pPr lvl="2" algn="ctr">
              <a:spcBef>
                <a:spcPts val="0"/>
              </a:spcBef>
              <a:spcAft>
                <a:spcPts val="0"/>
              </a:spcAft>
              <a:buClr>
                <a:schemeClr val="lt1"/>
              </a:buClr>
              <a:buSzPts val="1200"/>
              <a:buFont typeface="IBM Plex Sans Medium"/>
              <a:buNone/>
              <a:defRPr sz="1200">
                <a:solidFill>
                  <a:schemeClr val="lt1"/>
                </a:solidFill>
                <a:latin typeface="IBM Plex Sans Medium"/>
                <a:ea typeface="IBM Plex Sans Medium"/>
                <a:cs typeface="IBM Plex Sans Medium"/>
                <a:sym typeface="IBM Plex Sans Medium"/>
              </a:defRPr>
            </a:lvl3pPr>
            <a:lvl4pPr lvl="3" algn="ctr">
              <a:spcBef>
                <a:spcPts val="0"/>
              </a:spcBef>
              <a:spcAft>
                <a:spcPts val="0"/>
              </a:spcAft>
              <a:buClr>
                <a:schemeClr val="lt1"/>
              </a:buClr>
              <a:buSzPts val="1200"/>
              <a:buFont typeface="IBM Plex Sans Medium"/>
              <a:buNone/>
              <a:defRPr sz="1200">
                <a:solidFill>
                  <a:schemeClr val="lt1"/>
                </a:solidFill>
                <a:latin typeface="IBM Plex Sans Medium"/>
                <a:ea typeface="IBM Plex Sans Medium"/>
                <a:cs typeface="IBM Plex Sans Medium"/>
                <a:sym typeface="IBM Plex Sans Medium"/>
              </a:defRPr>
            </a:lvl4pPr>
            <a:lvl5pPr lvl="4" algn="ctr">
              <a:spcBef>
                <a:spcPts val="0"/>
              </a:spcBef>
              <a:spcAft>
                <a:spcPts val="0"/>
              </a:spcAft>
              <a:buClr>
                <a:schemeClr val="lt1"/>
              </a:buClr>
              <a:buSzPts val="1200"/>
              <a:buFont typeface="IBM Plex Sans Medium"/>
              <a:buNone/>
              <a:defRPr sz="1200">
                <a:solidFill>
                  <a:schemeClr val="lt1"/>
                </a:solidFill>
                <a:latin typeface="IBM Plex Sans Medium"/>
                <a:ea typeface="IBM Plex Sans Medium"/>
                <a:cs typeface="IBM Plex Sans Medium"/>
                <a:sym typeface="IBM Plex Sans Medium"/>
              </a:defRPr>
            </a:lvl5pPr>
            <a:lvl6pPr lvl="5" algn="ctr">
              <a:spcBef>
                <a:spcPts val="0"/>
              </a:spcBef>
              <a:spcAft>
                <a:spcPts val="0"/>
              </a:spcAft>
              <a:buClr>
                <a:schemeClr val="lt1"/>
              </a:buClr>
              <a:buSzPts val="1200"/>
              <a:buFont typeface="IBM Plex Sans Medium"/>
              <a:buNone/>
              <a:defRPr sz="1200">
                <a:solidFill>
                  <a:schemeClr val="lt1"/>
                </a:solidFill>
                <a:latin typeface="IBM Plex Sans Medium"/>
                <a:ea typeface="IBM Plex Sans Medium"/>
                <a:cs typeface="IBM Plex Sans Medium"/>
                <a:sym typeface="IBM Plex Sans Medium"/>
              </a:defRPr>
            </a:lvl6pPr>
            <a:lvl7pPr lvl="6" algn="ctr">
              <a:spcBef>
                <a:spcPts val="0"/>
              </a:spcBef>
              <a:spcAft>
                <a:spcPts val="0"/>
              </a:spcAft>
              <a:buClr>
                <a:schemeClr val="lt1"/>
              </a:buClr>
              <a:buSzPts val="1200"/>
              <a:buFont typeface="IBM Plex Sans Medium"/>
              <a:buNone/>
              <a:defRPr sz="1200">
                <a:solidFill>
                  <a:schemeClr val="lt1"/>
                </a:solidFill>
                <a:latin typeface="IBM Plex Sans Medium"/>
                <a:ea typeface="IBM Plex Sans Medium"/>
                <a:cs typeface="IBM Plex Sans Medium"/>
                <a:sym typeface="IBM Plex Sans Medium"/>
              </a:defRPr>
            </a:lvl7pPr>
            <a:lvl8pPr lvl="7" algn="ctr">
              <a:spcBef>
                <a:spcPts val="0"/>
              </a:spcBef>
              <a:spcAft>
                <a:spcPts val="0"/>
              </a:spcAft>
              <a:buClr>
                <a:schemeClr val="lt1"/>
              </a:buClr>
              <a:buSzPts val="1200"/>
              <a:buFont typeface="IBM Plex Sans Medium"/>
              <a:buNone/>
              <a:defRPr sz="1200">
                <a:solidFill>
                  <a:schemeClr val="lt1"/>
                </a:solidFill>
                <a:latin typeface="IBM Plex Sans Medium"/>
                <a:ea typeface="IBM Plex Sans Medium"/>
                <a:cs typeface="IBM Plex Sans Medium"/>
                <a:sym typeface="IBM Plex Sans Medium"/>
              </a:defRPr>
            </a:lvl8pPr>
            <a:lvl9pPr lvl="8" algn="ctr">
              <a:spcBef>
                <a:spcPts val="0"/>
              </a:spcBef>
              <a:spcAft>
                <a:spcPts val="0"/>
              </a:spcAft>
              <a:buClr>
                <a:schemeClr val="lt1"/>
              </a:buClr>
              <a:buSzPts val="1200"/>
              <a:buFont typeface="IBM Plex Sans Medium"/>
              <a:buNone/>
              <a:defRPr sz="1200">
                <a:solidFill>
                  <a:schemeClr val="lt1"/>
                </a:solidFill>
                <a:latin typeface="IBM Plex Sans Medium"/>
                <a:ea typeface="IBM Plex Sans Medium"/>
                <a:cs typeface="IBM Plex Sans Medium"/>
                <a:sym typeface="IBM Plex Sans Medium"/>
              </a:defRPr>
            </a:lvl9pPr>
          </a:lstStyle>
          <a:p>
            <a:endParaRPr/>
          </a:p>
        </p:txBody>
      </p:sp>
      <p:sp>
        <p:nvSpPr>
          <p:cNvPr id="488" name="Google Shape;488;p32"/>
          <p:cNvSpPr txBox="1">
            <a:spLocks noGrp="1"/>
          </p:cNvSpPr>
          <p:nvPr>
            <p:ph type="title" idx="6"/>
          </p:nvPr>
        </p:nvSpPr>
        <p:spPr>
          <a:xfrm>
            <a:off x="5858938" y="2031200"/>
            <a:ext cx="825900" cy="361200"/>
          </a:xfrm>
          <a:prstGeom prst="rect">
            <a:avLst/>
          </a:prstGeom>
        </p:spPr>
        <p:txBody>
          <a:bodyPr spcFirstLastPara="1" wrap="square" lIns="91425" tIns="91425" rIns="91425" bIns="91425" anchor="t" anchorCtr="0">
            <a:noAutofit/>
          </a:bodyPr>
          <a:lstStyle>
            <a:lvl1pPr lvl="0" algn="ctr">
              <a:spcBef>
                <a:spcPts val="0"/>
              </a:spcBef>
              <a:spcAft>
                <a:spcPts val="0"/>
              </a:spcAft>
              <a:buClr>
                <a:schemeClr val="lt1"/>
              </a:buClr>
              <a:buSzPts val="1200"/>
              <a:buFont typeface="IBM Plex Sans Medium"/>
              <a:buNone/>
              <a:defRPr sz="1200">
                <a:latin typeface="IBM Plex Sans Medium"/>
                <a:ea typeface="IBM Plex Sans Medium"/>
                <a:cs typeface="IBM Plex Sans Medium"/>
                <a:sym typeface="IBM Plex Sans Medium"/>
              </a:defRPr>
            </a:lvl1pPr>
            <a:lvl2pPr lvl="1" algn="ctr">
              <a:spcBef>
                <a:spcPts val="0"/>
              </a:spcBef>
              <a:spcAft>
                <a:spcPts val="0"/>
              </a:spcAft>
              <a:buClr>
                <a:schemeClr val="lt1"/>
              </a:buClr>
              <a:buSzPts val="1200"/>
              <a:buFont typeface="IBM Plex Sans Medium"/>
              <a:buNone/>
              <a:defRPr sz="1200">
                <a:solidFill>
                  <a:schemeClr val="lt1"/>
                </a:solidFill>
                <a:latin typeface="IBM Plex Sans Medium"/>
                <a:ea typeface="IBM Plex Sans Medium"/>
                <a:cs typeface="IBM Plex Sans Medium"/>
                <a:sym typeface="IBM Plex Sans Medium"/>
              </a:defRPr>
            </a:lvl2pPr>
            <a:lvl3pPr lvl="2" algn="ctr">
              <a:spcBef>
                <a:spcPts val="0"/>
              </a:spcBef>
              <a:spcAft>
                <a:spcPts val="0"/>
              </a:spcAft>
              <a:buClr>
                <a:schemeClr val="lt1"/>
              </a:buClr>
              <a:buSzPts val="1200"/>
              <a:buFont typeface="IBM Plex Sans Medium"/>
              <a:buNone/>
              <a:defRPr sz="1200">
                <a:solidFill>
                  <a:schemeClr val="lt1"/>
                </a:solidFill>
                <a:latin typeface="IBM Plex Sans Medium"/>
                <a:ea typeface="IBM Plex Sans Medium"/>
                <a:cs typeface="IBM Plex Sans Medium"/>
                <a:sym typeface="IBM Plex Sans Medium"/>
              </a:defRPr>
            </a:lvl3pPr>
            <a:lvl4pPr lvl="3" algn="ctr">
              <a:spcBef>
                <a:spcPts val="0"/>
              </a:spcBef>
              <a:spcAft>
                <a:spcPts val="0"/>
              </a:spcAft>
              <a:buClr>
                <a:schemeClr val="lt1"/>
              </a:buClr>
              <a:buSzPts val="1200"/>
              <a:buFont typeface="IBM Plex Sans Medium"/>
              <a:buNone/>
              <a:defRPr sz="1200">
                <a:solidFill>
                  <a:schemeClr val="lt1"/>
                </a:solidFill>
                <a:latin typeface="IBM Plex Sans Medium"/>
                <a:ea typeface="IBM Plex Sans Medium"/>
                <a:cs typeface="IBM Plex Sans Medium"/>
                <a:sym typeface="IBM Plex Sans Medium"/>
              </a:defRPr>
            </a:lvl4pPr>
            <a:lvl5pPr lvl="4" algn="ctr">
              <a:spcBef>
                <a:spcPts val="0"/>
              </a:spcBef>
              <a:spcAft>
                <a:spcPts val="0"/>
              </a:spcAft>
              <a:buClr>
                <a:schemeClr val="lt1"/>
              </a:buClr>
              <a:buSzPts val="1200"/>
              <a:buFont typeface="IBM Plex Sans Medium"/>
              <a:buNone/>
              <a:defRPr sz="1200">
                <a:solidFill>
                  <a:schemeClr val="lt1"/>
                </a:solidFill>
                <a:latin typeface="IBM Plex Sans Medium"/>
                <a:ea typeface="IBM Plex Sans Medium"/>
                <a:cs typeface="IBM Plex Sans Medium"/>
                <a:sym typeface="IBM Plex Sans Medium"/>
              </a:defRPr>
            </a:lvl5pPr>
            <a:lvl6pPr lvl="5" algn="ctr">
              <a:spcBef>
                <a:spcPts val="0"/>
              </a:spcBef>
              <a:spcAft>
                <a:spcPts val="0"/>
              </a:spcAft>
              <a:buClr>
                <a:schemeClr val="lt1"/>
              </a:buClr>
              <a:buSzPts val="1200"/>
              <a:buFont typeface="IBM Plex Sans Medium"/>
              <a:buNone/>
              <a:defRPr sz="1200">
                <a:solidFill>
                  <a:schemeClr val="lt1"/>
                </a:solidFill>
                <a:latin typeface="IBM Plex Sans Medium"/>
                <a:ea typeface="IBM Plex Sans Medium"/>
                <a:cs typeface="IBM Plex Sans Medium"/>
                <a:sym typeface="IBM Plex Sans Medium"/>
              </a:defRPr>
            </a:lvl6pPr>
            <a:lvl7pPr lvl="6" algn="ctr">
              <a:spcBef>
                <a:spcPts val="0"/>
              </a:spcBef>
              <a:spcAft>
                <a:spcPts val="0"/>
              </a:spcAft>
              <a:buClr>
                <a:schemeClr val="lt1"/>
              </a:buClr>
              <a:buSzPts val="1200"/>
              <a:buFont typeface="IBM Plex Sans Medium"/>
              <a:buNone/>
              <a:defRPr sz="1200">
                <a:solidFill>
                  <a:schemeClr val="lt1"/>
                </a:solidFill>
                <a:latin typeface="IBM Plex Sans Medium"/>
                <a:ea typeface="IBM Plex Sans Medium"/>
                <a:cs typeface="IBM Plex Sans Medium"/>
                <a:sym typeface="IBM Plex Sans Medium"/>
              </a:defRPr>
            </a:lvl7pPr>
            <a:lvl8pPr lvl="7" algn="ctr">
              <a:spcBef>
                <a:spcPts val="0"/>
              </a:spcBef>
              <a:spcAft>
                <a:spcPts val="0"/>
              </a:spcAft>
              <a:buClr>
                <a:schemeClr val="lt1"/>
              </a:buClr>
              <a:buSzPts val="1200"/>
              <a:buFont typeface="IBM Plex Sans Medium"/>
              <a:buNone/>
              <a:defRPr sz="1200">
                <a:solidFill>
                  <a:schemeClr val="lt1"/>
                </a:solidFill>
                <a:latin typeface="IBM Plex Sans Medium"/>
                <a:ea typeface="IBM Plex Sans Medium"/>
                <a:cs typeface="IBM Plex Sans Medium"/>
                <a:sym typeface="IBM Plex Sans Medium"/>
              </a:defRPr>
            </a:lvl8pPr>
            <a:lvl9pPr lvl="8" algn="ctr">
              <a:spcBef>
                <a:spcPts val="0"/>
              </a:spcBef>
              <a:spcAft>
                <a:spcPts val="0"/>
              </a:spcAft>
              <a:buClr>
                <a:schemeClr val="lt1"/>
              </a:buClr>
              <a:buSzPts val="1200"/>
              <a:buFont typeface="IBM Plex Sans Medium"/>
              <a:buNone/>
              <a:defRPr sz="1200">
                <a:solidFill>
                  <a:schemeClr val="lt1"/>
                </a:solidFill>
                <a:latin typeface="IBM Plex Sans Medium"/>
                <a:ea typeface="IBM Plex Sans Medium"/>
                <a:cs typeface="IBM Plex Sans Medium"/>
                <a:sym typeface="IBM Plex Sans Medium"/>
              </a:defRPr>
            </a:lvl9pPr>
          </a:lstStyle>
          <a:p>
            <a:endParaRPr/>
          </a:p>
        </p:txBody>
      </p:sp>
      <p:sp>
        <p:nvSpPr>
          <p:cNvPr id="489" name="Google Shape;489;p32"/>
          <p:cNvSpPr txBox="1">
            <a:spLocks noGrp="1"/>
          </p:cNvSpPr>
          <p:nvPr>
            <p:ph type="title" idx="7"/>
          </p:nvPr>
        </p:nvSpPr>
        <p:spPr>
          <a:xfrm>
            <a:off x="7730563" y="1797200"/>
            <a:ext cx="825900" cy="361200"/>
          </a:xfrm>
          <a:prstGeom prst="rect">
            <a:avLst/>
          </a:prstGeom>
        </p:spPr>
        <p:txBody>
          <a:bodyPr spcFirstLastPara="1" wrap="square" lIns="91425" tIns="91425" rIns="91425" bIns="91425" anchor="t" anchorCtr="0">
            <a:noAutofit/>
          </a:bodyPr>
          <a:lstStyle>
            <a:lvl1pPr lvl="0" algn="ctr">
              <a:spcBef>
                <a:spcPts val="0"/>
              </a:spcBef>
              <a:spcAft>
                <a:spcPts val="0"/>
              </a:spcAft>
              <a:buClr>
                <a:schemeClr val="lt1"/>
              </a:buClr>
              <a:buSzPts val="1200"/>
              <a:buFont typeface="IBM Plex Sans Medium"/>
              <a:buNone/>
              <a:defRPr sz="1200">
                <a:latin typeface="IBM Plex Sans Medium"/>
                <a:ea typeface="IBM Plex Sans Medium"/>
                <a:cs typeface="IBM Plex Sans Medium"/>
                <a:sym typeface="IBM Plex Sans Medium"/>
              </a:defRPr>
            </a:lvl1pPr>
            <a:lvl2pPr lvl="1" algn="ctr">
              <a:spcBef>
                <a:spcPts val="0"/>
              </a:spcBef>
              <a:spcAft>
                <a:spcPts val="0"/>
              </a:spcAft>
              <a:buClr>
                <a:schemeClr val="lt1"/>
              </a:buClr>
              <a:buSzPts val="1200"/>
              <a:buFont typeface="IBM Plex Sans Medium"/>
              <a:buNone/>
              <a:defRPr sz="1200">
                <a:solidFill>
                  <a:schemeClr val="lt1"/>
                </a:solidFill>
                <a:latin typeface="IBM Plex Sans Medium"/>
                <a:ea typeface="IBM Plex Sans Medium"/>
                <a:cs typeface="IBM Plex Sans Medium"/>
                <a:sym typeface="IBM Plex Sans Medium"/>
              </a:defRPr>
            </a:lvl2pPr>
            <a:lvl3pPr lvl="2" algn="ctr">
              <a:spcBef>
                <a:spcPts val="0"/>
              </a:spcBef>
              <a:spcAft>
                <a:spcPts val="0"/>
              </a:spcAft>
              <a:buClr>
                <a:schemeClr val="lt1"/>
              </a:buClr>
              <a:buSzPts val="1200"/>
              <a:buFont typeface="IBM Plex Sans Medium"/>
              <a:buNone/>
              <a:defRPr sz="1200">
                <a:solidFill>
                  <a:schemeClr val="lt1"/>
                </a:solidFill>
                <a:latin typeface="IBM Plex Sans Medium"/>
                <a:ea typeface="IBM Plex Sans Medium"/>
                <a:cs typeface="IBM Plex Sans Medium"/>
                <a:sym typeface="IBM Plex Sans Medium"/>
              </a:defRPr>
            </a:lvl3pPr>
            <a:lvl4pPr lvl="3" algn="ctr">
              <a:spcBef>
                <a:spcPts val="0"/>
              </a:spcBef>
              <a:spcAft>
                <a:spcPts val="0"/>
              </a:spcAft>
              <a:buClr>
                <a:schemeClr val="lt1"/>
              </a:buClr>
              <a:buSzPts val="1200"/>
              <a:buFont typeface="IBM Plex Sans Medium"/>
              <a:buNone/>
              <a:defRPr sz="1200">
                <a:solidFill>
                  <a:schemeClr val="lt1"/>
                </a:solidFill>
                <a:latin typeface="IBM Plex Sans Medium"/>
                <a:ea typeface="IBM Plex Sans Medium"/>
                <a:cs typeface="IBM Plex Sans Medium"/>
                <a:sym typeface="IBM Plex Sans Medium"/>
              </a:defRPr>
            </a:lvl4pPr>
            <a:lvl5pPr lvl="4" algn="ctr">
              <a:spcBef>
                <a:spcPts val="0"/>
              </a:spcBef>
              <a:spcAft>
                <a:spcPts val="0"/>
              </a:spcAft>
              <a:buClr>
                <a:schemeClr val="lt1"/>
              </a:buClr>
              <a:buSzPts val="1200"/>
              <a:buFont typeface="IBM Plex Sans Medium"/>
              <a:buNone/>
              <a:defRPr sz="1200">
                <a:solidFill>
                  <a:schemeClr val="lt1"/>
                </a:solidFill>
                <a:latin typeface="IBM Plex Sans Medium"/>
                <a:ea typeface="IBM Plex Sans Medium"/>
                <a:cs typeface="IBM Plex Sans Medium"/>
                <a:sym typeface="IBM Plex Sans Medium"/>
              </a:defRPr>
            </a:lvl5pPr>
            <a:lvl6pPr lvl="5" algn="ctr">
              <a:spcBef>
                <a:spcPts val="0"/>
              </a:spcBef>
              <a:spcAft>
                <a:spcPts val="0"/>
              </a:spcAft>
              <a:buClr>
                <a:schemeClr val="lt1"/>
              </a:buClr>
              <a:buSzPts val="1200"/>
              <a:buFont typeface="IBM Plex Sans Medium"/>
              <a:buNone/>
              <a:defRPr sz="1200">
                <a:solidFill>
                  <a:schemeClr val="lt1"/>
                </a:solidFill>
                <a:latin typeface="IBM Plex Sans Medium"/>
                <a:ea typeface="IBM Plex Sans Medium"/>
                <a:cs typeface="IBM Plex Sans Medium"/>
                <a:sym typeface="IBM Plex Sans Medium"/>
              </a:defRPr>
            </a:lvl6pPr>
            <a:lvl7pPr lvl="6" algn="ctr">
              <a:spcBef>
                <a:spcPts val="0"/>
              </a:spcBef>
              <a:spcAft>
                <a:spcPts val="0"/>
              </a:spcAft>
              <a:buClr>
                <a:schemeClr val="lt1"/>
              </a:buClr>
              <a:buSzPts val="1200"/>
              <a:buFont typeface="IBM Plex Sans Medium"/>
              <a:buNone/>
              <a:defRPr sz="1200">
                <a:solidFill>
                  <a:schemeClr val="lt1"/>
                </a:solidFill>
                <a:latin typeface="IBM Plex Sans Medium"/>
                <a:ea typeface="IBM Plex Sans Medium"/>
                <a:cs typeface="IBM Plex Sans Medium"/>
                <a:sym typeface="IBM Plex Sans Medium"/>
              </a:defRPr>
            </a:lvl7pPr>
            <a:lvl8pPr lvl="7" algn="ctr">
              <a:spcBef>
                <a:spcPts val="0"/>
              </a:spcBef>
              <a:spcAft>
                <a:spcPts val="0"/>
              </a:spcAft>
              <a:buClr>
                <a:schemeClr val="lt1"/>
              </a:buClr>
              <a:buSzPts val="1200"/>
              <a:buFont typeface="IBM Plex Sans Medium"/>
              <a:buNone/>
              <a:defRPr sz="1200">
                <a:solidFill>
                  <a:schemeClr val="lt1"/>
                </a:solidFill>
                <a:latin typeface="IBM Plex Sans Medium"/>
                <a:ea typeface="IBM Plex Sans Medium"/>
                <a:cs typeface="IBM Plex Sans Medium"/>
                <a:sym typeface="IBM Plex Sans Medium"/>
              </a:defRPr>
            </a:lvl8pPr>
            <a:lvl9pPr lvl="8" algn="ctr">
              <a:spcBef>
                <a:spcPts val="0"/>
              </a:spcBef>
              <a:spcAft>
                <a:spcPts val="0"/>
              </a:spcAft>
              <a:buClr>
                <a:schemeClr val="lt1"/>
              </a:buClr>
              <a:buSzPts val="1200"/>
              <a:buFont typeface="IBM Plex Sans Medium"/>
              <a:buNone/>
              <a:defRPr sz="1200">
                <a:solidFill>
                  <a:schemeClr val="lt1"/>
                </a:solidFill>
                <a:latin typeface="IBM Plex Sans Medium"/>
                <a:ea typeface="IBM Plex Sans Medium"/>
                <a:cs typeface="IBM Plex Sans Medium"/>
                <a:sym typeface="IBM Plex Sans Medium"/>
              </a:defRPr>
            </a:lvl9pPr>
          </a:lstStyle>
          <a:p>
            <a:endParaRPr/>
          </a:p>
        </p:txBody>
      </p:sp>
      <p:sp>
        <p:nvSpPr>
          <p:cNvPr id="490" name="Google Shape;490;p32"/>
          <p:cNvSpPr txBox="1">
            <a:spLocks noGrp="1"/>
          </p:cNvSpPr>
          <p:nvPr>
            <p:ph type="body" idx="1"/>
          </p:nvPr>
        </p:nvSpPr>
        <p:spPr>
          <a:xfrm>
            <a:off x="148300" y="2960850"/>
            <a:ext cx="1374600" cy="1056300"/>
          </a:xfrm>
          <a:prstGeom prst="rect">
            <a:avLst/>
          </a:prstGeom>
        </p:spPr>
        <p:txBody>
          <a:bodyPr spcFirstLastPara="1" wrap="square" lIns="91425" tIns="91425" rIns="91425" bIns="91425" anchor="t" anchorCtr="0">
            <a:normAutofit/>
          </a:bodyPr>
          <a:lstStyle>
            <a:lvl1pPr marL="457200" lvl="0" indent="-292100" algn="ctr">
              <a:spcBef>
                <a:spcPts val="0"/>
              </a:spcBef>
              <a:spcAft>
                <a:spcPts val="0"/>
              </a:spcAft>
              <a:buClr>
                <a:schemeClr val="lt1"/>
              </a:buClr>
              <a:buSzPts val="1000"/>
              <a:buFont typeface="Sora Light"/>
              <a:buChar char="●"/>
              <a:defRPr sz="1000">
                <a:latin typeface="Sora Light"/>
                <a:ea typeface="Sora Light"/>
                <a:cs typeface="Sora Light"/>
                <a:sym typeface="Sora Light"/>
              </a:defRPr>
            </a:lvl1pPr>
            <a:lvl2pPr marL="914400" lvl="1" indent="-292100" algn="ctr">
              <a:spcBef>
                <a:spcPts val="0"/>
              </a:spcBef>
              <a:spcAft>
                <a:spcPts val="0"/>
              </a:spcAft>
              <a:buClr>
                <a:schemeClr val="lt1"/>
              </a:buClr>
              <a:buSzPts val="1000"/>
              <a:buFont typeface="Sora Light"/>
              <a:buChar char="○"/>
              <a:defRPr sz="1000">
                <a:latin typeface="Sora Light"/>
                <a:ea typeface="Sora Light"/>
                <a:cs typeface="Sora Light"/>
                <a:sym typeface="Sora Light"/>
              </a:defRPr>
            </a:lvl2pPr>
            <a:lvl3pPr marL="1371600" lvl="2" indent="-292100" algn="ctr">
              <a:spcBef>
                <a:spcPts val="0"/>
              </a:spcBef>
              <a:spcAft>
                <a:spcPts val="0"/>
              </a:spcAft>
              <a:buClr>
                <a:schemeClr val="lt1"/>
              </a:buClr>
              <a:buSzPts val="1000"/>
              <a:buFont typeface="Sora Light"/>
              <a:buChar char="■"/>
              <a:defRPr sz="1000">
                <a:latin typeface="Sora Light"/>
                <a:ea typeface="Sora Light"/>
                <a:cs typeface="Sora Light"/>
                <a:sym typeface="Sora Light"/>
              </a:defRPr>
            </a:lvl3pPr>
            <a:lvl4pPr marL="1828800" lvl="3" indent="-292100" algn="ctr">
              <a:spcBef>
                <a:spcPts val="0"/>
              </a:spcBef>
              <a:spcAft>
                <a:spcPts val="0"/>
              </a:spcAft>
              <a:buClr>
                <a:schemeClr val="lt1"/>
              </a:buClr>
              <a:buSzPts val="1000"/>
              <a:buFont typeface="Sora Light"/>
              <a:buChar char="●"/>
              <a:defRPr sz="1000">
                <a:latin typeface="Sora Light"/>
                <a:ea typeface="Sora Light"/>
                <a:cs typeface="Sora Light"/>
                <a:sym typeface="Sora Light"/>
              </a:defRPr>
            </a:lvl4pPr>
            <a:lvl5pPr marL="2286000" lvl="4" indent="-292100" algn="ctr">
              <a:spcBef>
                <a:spcPts val="0"/>
              </a:spcBef>
              <a:spcAft>
                <a:spcPts val="0"/>
              </a:spcAft>
              <a:buClr>
                <a:schemeClr val="lt1"/>
              </a:buClr>
              <a:buSzPts val="1000"/>
              <a:buFont typeface="Sora Light"/>
              <a:buChar char="○"/>
              <a:defRPr sz="1000">
                <a:latin typeface="Sora Light"/>
                <a:ea typeface="Sora Light"/>
                <a:cs typeface="Sora Light"/>
                <a:sym typeface="Sora Light"/>
              </a:defRPr>
            </a:lvl5pPr>
            <a:lvl6pPr marL="2743200" lvl="5" indent="-292100" algn="ctr">
              <a:spcBef>
                <a:spcPts val="0"/>
              </a:spcBef>
              <a:spcAft>
                <a:spcPts val="0"/>
              </a:spcAft>
              <a:buClr>
                <a:schemeClr val="lt1"/>
              </a:buClr>
              <a:buSzPts val="1000"/>
              <a:buFont typeface="Sora Light"/>
              <a:buChar char="■"/>
              <a:defRPr sz="1000">
                <a:latin typeface="Sora Light"/>
                <a:ea typeface="Sora Light"/>
                <a:cs typeface="Sora Light"/>
                <a:sym typeface="Sora Light"/>
              </a:defRPr>
            </a:lvl6pPr>
            <a:lvl7pPr marL="3200400" lvl="6" indent="-292100" algn="ctr">
              <a:spcBef>
                <a:spcPts val="0"/>
              </a:spcBef>
              <a:spcAft>
                <a:spcPts val="0"/>
              </a:spcAft>
              <a:buClr>
                <a:schemeClr val="lt1"/>
              </a:buClr>
              <a:buSzPts val="1000"/>
              <a:buFont typeface="Sora Light"/>
              <a:buChar char="●"/>
              <a:defRPr sz="1000">
                <a:latin typeface="Sora Light"/>
                <a:ea typeface="Sora Light"/>
                <a:cs typeface="Sora Light"/>
                <a:sym typeface="Sora Light"/>
              </a:defRPr>
            </a:lvl7pPr>
            <a:lvl8pPr marL="3657600" lvl="7" indent="-292100" algn="ctr">
              <a:spcBef>
                <a:spcPts val="0"/>
              </a:spcBef>
              <a:spcAft>
                <a:spcPts val="0"/>
              </a:spcAft>
              <a:buClr>
                <a:schemeClr val="lt1"/>
              </a:buClr>
              <a:buSzPts val="1000"/>
              <a:buFont typeface="Sora Light"/>
              <a:buChar char="○"/>
              <a:defRPr sz="1000">
                <a:latin typeface="Sora Light"/>
                <a:ea typeface="Sora Light"/>
                <a:cs typeface="Sora Light"/>
                <a:sym typeface="Sora Light"/>
              </a:defRPr>
            </a:lvl8pPr>
            <a:lvl9pPr marL="4114800" lvl="8" indent="-292100" algn="ctr">
              <a:spcBef>
                <a:spcPts val="0"/>
              </a:spcBef>
              <a:spcAft>
                <a:spcPts val="0"/>
              </a:spcAft>
              <a:buClr>
                <a:schemeClr val="lt1"/>
              </a:buClr>
              <a:buSzPts val="1000"/>
              <a:buFont typeface="Sora Light"/>
              <a:buChar char="■"/>
              <a:defRPr sz="1000">
                <a:latin typeface="Sora Light"/>
                <a:ea typeface="Sora Light"/>
                <a:cs typeface="Sora Light"/>
                <a:sym typeface="Sora Light"/>
              </a:defRPr>
            </a:lvl9pPr>
          </a:lstStyle>
          <a:p>
            <a:endParaRPr/>
          </a:p>
        </p:txBody>
      </p:sp>
      <p:sp>
        <p:nvSpPr>
          <p:cNvPr id="491" name="Google Shape;491;p32"/>
          <p:cNvSpPr txBox="1">
            <a:spLocks noGrp="1"/>
          </p:cNvSpPr>
          <p:nvPr>
            <p:ph type="body" idx="8"/>
          </p:nvPr>
        </p:nvSpPr>
        <p:spPr>
          <a:xfrm>
            <a:off x="3601450" y="2960850"/>
            <a:ext cx="1579500" cy="1056300"/>
          </a:xfrm>
          <a:prstGeom prst="rect">
            <a:avLst/>
          </a:prstGeom>
        </p:spPr>
        <p:txBody>
          <a:bodyPr spcFirstLastPara="1" wrap="square" lIns="91425" tIns="91425" rIns="91425" bIns="91425" anchor="t" anchorCtr="0">
            <a:normAutofit/>
          </a:bodyPr>
          <a:lstStyle>
            <a:lvl1pPr marL="457200" lvl="0" indent="-292100" algn="ctr">
              <a:spcBef>
                <a:spcPts val="0"/>
              </a:spcBef>
              <a:spcAft>
                <a:spcPts val="0"/>
              </a:spcAft>
              <a:buClr>
                <a:schemeClr val="lt1"/>
              </a:buClr>
              <a:buSzPts val="1000"/>
              <a:buFont typeface="Sora Light"/>
              <a:buChar char="●"/>
              <a:defRPr sz="1000">
                <a:latin typeface="Sora Light"/>
                <a:ea typeface="Sora Light"/>
                <a:cs typeface="Sora Light"/>
                <a:sym typeface="Sora Light"/>
              </a:defRPr>
            </a:lvl1pPr>
            <a:lvl2pPr marL="914400" lvl="1" indent="-292100" algn="ctr">
              <a:spcBef>
                <a:spcPts val="0"/>
              </a:spcBef>
              <a:spcAft>
                <a:spcPts val="0"/>
              </a:spcAft>
              <a:buClr>
                <a:schemeClr val="lt1"/>
              </a:buClr>
              <a:buSzPts val="1000"/>
              <a:buFont typeface="Sora Light"/>
              <a:buChar char="○"/>
              <a:defRPr sz="1000">
                <a:latin typeface="Sora Light"/>
                <a:ea typeface="Sora Light"/>
                <a:cs typeface="Sora Light"/>
                <a:sym typeface="Sora Light"/>
              </a:defRPr>
            </a:lvl2pPr>
            <a:lvl3pPr marL="1371600" lvl="2" indent="-292100" algn="ctr">
              <a:spcBef>
                <a:spcPts val="0"/>
              </a:spcBef>
              <a:spcAft>
                <a:spcPts val="0"/>
              </a:spcAft>
              <a:buClr>
                <a:schemeClr val="lt1"/>
              </a:buClr>
              <a:buSzPts val="1000"/>
              <a:buFont typeface="Sora Light"/>
              <a:buChar char="■"/>
              <a:defRPr sz="1000">
                <a:latin typeface="Sora Light"/>
                <a:ea typeface="Sora Light"/>
                <a:cs typeface="Sora Light"/>
                <a:sym typeface="Sora Light"/>
              </a:defRPr>
            </a:lvl3pPr>
            <a:lvl4pPr marL="1828800" lvl="3" indent="-292100" algn="ctr">
              <a:spcBef>
                <a:spcPts val="0"/>
              </a:spcBef>
              <a:spcAft>
                <a:spcPts val="0"/>
              </a:spcAft>
              <a:buClr>
                <a:schemeClr val="lt1"/>
              </a:buClr>
              <a:buSzPts val="1000"/>
              <a:buFont typeface="Sora Light"/>
              <a:buChar char="●"/>
              <a:defRPr sz="1000">
                <a:latin typeface="Sora Light"/>
                <a:ea typeface="Sora Light"/>
                <a:cs typeface="Sora Light"/>
                <a:sym typeface="Sora Light"/>
              </a:defRPr>
            </a:lvl4pPr>
            <a:lvl5pPr marL="2286000" lvl="4" indent="-292100" algn="ctr">
              <a:spcBef>
                <a:spcPts val="0"/>
              </a:spcBef>
              <a:spcAft>
                <a:spcPts val="0"/>
              </a:spcAft>
              <a:buClr>
                <a:schemeClr val="lt1"/>
              </a:buClr>
              <a:buSzPts val="1000"/>
              <a:buFont typeface="Sora Light"/>
              <a:buChar char="○"/>
              <a:defRPr sz="1000">
                <a:latin typeface="Sora Light"/>
                <a:ea typeface="Sora Light"/>
                <a:cs typeface="Sora Light"/>
                <a:sym typeface="Sora Light"/>
              </a:defRPr>
            </a:lvl5pPr>
            <a:lvl6pPr marL="2743200" lvl="5" indent="-292100" algn="ctr">
              <a:spcBef>
                <a:spcPts val="0"/>
              </a:spcBef>
              <a:spcAft>
                <a:spcPts val="0"/>
              </a:spcAft>
              <a:buClr>
                <a:schemeClr val="lt1"/>
              </a:buClr>
              <a:buSzPts val="1000"/>
              <a:buFont typeface="Sora Light"/>
              <a:buChar char="■"/>
              <a:defRPr sz="1000">
                <a:latin typeface="Sora Light"/>
                <a:ea typeface="Sora Light"/>
                <a:cs typeface="Sora Light"/>
                <a:sym typeface="Sora Light"/>
              </a:defRPr>
            </a:lvl6pPr>
            <a:lvl7pPr marL="3200400" lvl="6" indent="-292100" algn="ctr">
              <a:spcBef>
                <a:spcPts val="0"/>
              </a:spcBef>
              <a:spcAft>
                <a:spcPts val="0"/>
              </a:spcAft>
              <a:buClr>
                <a:schemeClr val="lt1"/>
              </a:buClr>
              <a:buSzPts val="1000"/>
              <a:buFont typeface="Sora Light"/>
              <a:buChar char="●"/>
              <a:defRPr sz="1000">
                <a:latin typeface="Sora Light"/>
                <a:ea typeface="Sora Light"/>
                <a:cs typeface="Sora Light"/>
                <a:sym typeface="Sora Light"/>
              </a:defRPr>
            </a:lvl7pPr>
            <a:lvl8pPr marL="3657600" lvl="7" indent="-292100" algn="ctr">
              <a:spcBef>
                <a:spcPts val="0"/>
              </a:spcBef>
              <a:spcAft>
                <a:spcPts val="0"/>
              </a:spcAft>
              <a:buClr>
                <a:schemeClr val="lt1"/>
              </a:buClr>
              <a:buSzPts val="1000"/>
              <a:buFont typeface="Sora Light"/>
              <a:buChar char="○"/>
              <a:defRPr sz="1000">
                <a:latin typeface="Sora Light"/>
                <a:ea typeface="Sora Light"/>
                <a:cs typeface="Sora Light"/>
                <a:sym typeface="Sora Light"/>
              </a:defRPr>
            </a:lvl8pPr>
            <a:lvl9pPr marL="4114800" lvl="8" indent="-292100" algn="ctr">
              <a:spcBef>
                <a:spcPts val="0"/>
              </a:spcBef>
              <a:spcAft>
                <a:spcPts val="0"/>
              </a:spcAft>
              <a:buClr>
                <a:schemeClr val="lt1"/>
              </a:buClr>
              <a:buSzPts val="1000"/>
              <a:buFont typeface="Sora Light"/>
              <a:buChar char="■"/>
              <a:defRPr sz="1000">
                <a:latin typeface="Sora Light"/>
                <a:ea typeface="Sora Light"/>
                <a:cs typeface="Sora Light"/>
                <a:sym typeface="Sora Light"/>
              </a:defRPr>
            </a:lvl9pPr>
          </a:lstStyle>
          <a:p>
            <a:endParaRPr/>
          </a:p>
        </p:txBody>
      </p:sp>
      <p:sp>
        <p:nvSpPr>
          <p:cNvPr id="492" name="Google Shape;492;p32"/>
          <p:cNvSpPr txBox="1">
            <a:spLocks noGrp="1"/>
          </p:cNvSpPr>
          <p:nvPr>
            <p:ph type="body" idx="9"/>
          </p:nvPr>
        </p:nvSpPr>
        <p:spPr>
          <a:xfrm>
            <a:off x="5565675" y="2960850"/>
            <a:ext cx="1487700" cy="1056300"/>
          </a:xfrm>
          <a:prstGeom prst="rect">
            <a:avLst/>
          </a:prstGeom>
        </p:spPr>
        <p:txBody>
          <a:bodyPr spcFirstLastPara="1" wrap="square" lIns="91425" tIns="91425" rIns="91425" bIns="91425" anchor="t" anchorCtr="0">
            <a:normAutofit/>
          </a:bodyPr>
          <a:lstStyle>
            <a:lvl1pPr marL="457200" lvl="0" indent="-292100" algn="ctr">
              <a:spcBef>
                <a:spcPts val="0"/>
              </a:spcBef>
              <a:spcAft>
                <a:spcPts val="0"/>
              </a:spcAft>
              <a:buClr>
                <a:schemeClr val="lt1"/>
              </a:buClr>
              <a:buSzPts val="1000"/>
              <a:buFont typeface="Sora Light"/>
              <a:buChar char="●"/>
              <a:defRPr sz="1000">
                <a:latin typeface="Sora Light"/>
                <a:ea typeface="Sora Light"/>
                <a:cs typeface="Sora Light"/>
                <a:sym typeface="Sora Light"/>
              </a:defRPr>
            </a:lvl1pPr>
            <a:lvl2pPr marL="914400" lvl="1" indent="-292100" algn="ctr">
              <a:spcBef>
                <a:spcPts val="0"/>
              </a:spcBef>
              <a:spcAft>
                <a:spcPts val="0"/>
              </a:spcAft>
              <a:buClr>
                <a:schemeClr val="lt1"/>
              </a:buClr>
              <a:buSzPts val="1000"/>
              <a:buFont typeface="Sora Light"/>
              <a:buChar char="○"/>
              <a:defRPr sz="1000">
                <a:latin typeface="Sora Light"/>
                <a:ea typeface="Sora Light"/>
                <a:cs typeface="Sora Light"/>
                <a:sym typeface="Sora Light"/>
              </a:defRPr>
            </a:lvl2pPr>
            <a:lvl3pPr marL="1371600" lvl="2" indent="-292100" algn="ctr">
              <a:spcBef>
                <a:spcPts val="0"/>
              </a:spcBef>
              <a:spcAft>
                <a:spcPts val="0"/>
              </a:spcAft>
              <a:buClr>
                <a:schemeClr val="lt1"/>
              </a:buClr>
              <a:buSzPts val="1000"/>
              <a:buFont typeface="Sora Light"/>
              <a:buChar char="■"/>
              <a:defRPr sz="1000">
                <a:latin typeface="Sora Light"/>
                <a:ea typeface="Sora Light"/>
                <a:cs typeface="Sora Light"/>
                <a:sym typeface="Sora Light"/>
              </a:defRPr>
            </a:lvl3pPr>
            <a:lvl4pPr marL="1828800" lvl="3" indent="-292100" algn="ctr">
              <a:spcBef>
                <a:spcPts val="0"/>
              </a:spcBef>
              <a:spcAft>
                <a:spcPts val="0"/>
              </a:spcAft>
              <a:buClr>
                <a:schemeClr val="lt1"/>
              </a:buClr>
              <a:buSzPts val="1000"/>
              <a:buFont typeface="Sora Light"/>
              <a:buChar char="●"/>
              <a:defRPr sz="1000">
                <a:latin typeface="Sora Light"/>
                <a:ea typeface="Sora Light"/>
                <a:cs typeface="Sora Light"/>
                <a:sym typeface="Sora Light"/>
              </a:defRPr>
            </a:lvl4pPr>
            <a:lvl5pPr marL="2286000" lvl="4" indent="-292100" algn="ctr">
              <a:spcBef>
                <a:spcPts val="0"/>
              </a:spcBef>
              <a:spcAft>
                <a:spcPts val="0"/>
              </a:spcAft>
              <a:buClr>
                <a:schemeClr val="lt1"/>
              </a:buClr>
              <a:buSzPts val="1000"/>
              <a:buFont typeface="Sora Light"/>
              <a:buChar char="○"/>
              <a:defRPr sz="1000">
                <a:latin typeface="Sora Light"/>
                <a:ea typeface="Sora Light"/>
                <a:cs typeface="Sora Light"/>
                <a:sym typeface="Sora Light"/>
              </a:defRPr>
            </a:lvl5pPr>
            <a:lvl6pPr marL="2743200" lvl="5" indent="-292100" algn="ctr">
              <a:spcBef>
                <a:spcPts val="0"/>
              </a:spcBef>
              <a:spcAft>
                <a:spcPts val="0"/>
              </a:spcAft>
              <a:buClr>
                <a:schemeClr val="lt1"/>
              </a:buClr>
              <a:buSzPts val="1000"/>
              <a:buFont typeface="Sora Light"/>
              <a:buChar char="■"/>
              <a:defRPr sz="1000">
                <a:latin typeface="Sora Light"/>
                <a:ea typeface="Sora Light"/>
                <a:cs typeface="Sora Light"/>
                <a:sym typeface="Sora Light"/>
              </a:defRPr>
            </a:lvl6pPr>
            <a:lvl7pPr marL="3200400" lvl="6" indent="-292100" algn="ctr">
              <a:spcBef>
                <a:spcPts val="0"/>
              </a:spcBef>
              <a:spcAft>
                <a:spcPts val="0"/>
              </a:spcAft>
              <a:buClr>
                <a:schemeClr val="lt1"/>
              </a:buClr>
              <a:buSzPts val="1000"/>
              <a:buFont typeface="Sora Light"/>
              <a:buChar char="●"/>
              <a:defRPr sz="1000">
                <a:latin typeface="Sora Light"/>
                <a:ea typeface="Sora Light"/>
                <a:cs typeface="Sora Light"/>
                <a:sym typeface="Sora Light"/>
              </a:defRPr>
            </a:lvl7pPr>
            <a:lvl8pPr marL="3657600" lvl="7" indent="-292100" algn="ctr">
              <a:spcBef>
                <a:spcPts val="0"/>
              </a:spcBef>
              <a:spcAft>
                <a:spcPts val="0"/>
              </a:spcAft>
              <a:buClr>
                <a:schemeClr val="lt1"/>
              </a:buClr>
              <a:buSzPts val="1000"/>
              <a:buFont typeface="Sora Light"/>
              <a:buChar char="○"/>
              <a:defRPr sz="1000">
                <a:latin typeface="Sora Light"/>
                <a:ea typeface="Sora Light"/>
                <a:cs typeface="Sora Light"/>
                <a:sym typeface="Sora Light"/>
              </a:defRPr>
            </a:lvl8pPr>
            <a:lvl9pPr marL="4114800" lvl="8" indent="-292100" algn="ctr">
              <a:spcBef>
                <a:spcPts val="0"/>
              </a:spcBef>
              <a:spcAft>
                <a:spcPts val="0"/>
              </a:spcAft>
              <a:buClr>
                <a:schemeClr val="lt1"/>
              </a:buClr>
              <a:buSzPts val="1000"/>
              <a:buFont typeface="Sora Light"/>
              <a:buChar char="■"/>
              <a:defRPr sz="1000">
                <a:latin typeface="Sora Light"/>
                <a:ea typeface="Sora Light"/>
                <a:cs typeface="Sora Light"/>
                <a:sym typeface="Sora Light"/>
              </a:defRPr>
            </a:lvl9pPr>
          </a:lstStyle>
          <a:p>
            <a:endParaRPr/>
          </a:p>
        </p:txBody>
      </p:sp>
      <p:sp>
        <p:nvSpPr>
          <p:cNvPr id="493" name="Google Shape;493;p32"/>
          <p:cNvSpPr txBox="1">
            <a:spLocks noGrp="1"/>
          </p:cNvSpPr>
          <p:nvPr>
            <p:ph type="body" idx="13"/>
          </p:nvPr>
        </p:nvSpPr>
        <p:spPr>
          <a:xfrm>
            <a:off x="7346300" y="3194850"/>
            <a:ext cx="1649400" cy="1439700"/>
          </a:xfrm>
          <a:prstGeom prst="rect">
            <a:avLst/>
          </a:prstGeom>
        </p:spPr>
        <p:txBody>
          <a:bodyPr spcFirstLastPara="1" wrap="square" lIns="91425" tIns="91425" rIns="91425" bIns="91425" anchor="t" anchorCtr="0">
            <a:normAutofit/>
          </a:bodyPr>
          <a:lstStyle>
            <a:lvl1pPr marL="457200" lvl="0" indent="-292100" algn="ctr">
              <a:spcBef>
                <a:spcPts val="0"/>
              </a:spcBef>
              <a:spcAft>
                <a:spcPts val="0"/>
              </a:spcAft>
              <a:buClr>
                <a:schemeClr val="lt1"/>
              </a:buClr>
              <a:buSzPts val="1000"/>
              <a:buFont typeface="Sora Medium"/>
              <a:buChar char="●"/>
              <a:defRPr sz="1000">
                <a:latin typeface="Sora Medium"/>
                <a:ea typeface="Sora Medium"/>
                <a:cs typeface="Sora Medium"/>
                <a:sym typeface="Sora Medium"/>
              </a:defRPr>
            </a:lvl1pPr>
            <a:lvl2pPr marL="914400" lvl="1" indent="-292100" algn="ctr">
              <a:spcBef>
                <a:spcPts val="0"/>
              </a:spcBef>
              <a:spcAft>
                <a:spcPts val="0"/>
              </a:spcAft>
              <a:buClr>
                <a:schemeClr val="lt1"/>
              </a:buClr>
              <a:buSzPts val="1000"/>
              <a:buFont typeface="Sora Medium"/>
              <a:buChar char="○"/>
              <a:defRPr sz="1000">
                <a:latin typeface="Sora Medium"/>
                <a:ea typeface="Sora Medium"/>
                <a:cs typeface="Sora Medium"/>
                <a:sym typeface="Sora Medium"/>
              </a:defRPr>
            </a:lvl2pPr>
            <a:lvl3pPr marL="1371600" lvl="2" indent="-292100" algn="ctr">
              <a:spcBef>
                <a:spcPts val="0"/>
              </a:spcBef>
              <a:spcAft>
                <a:spcPts val="0"/>
              </a:spcAft>
              <a:buClr>
                <a:schemeClr val="lt1"/>
              </a:buClr>
              <a:buSzPts val="1000"/>
              <a:buFont typeface="Sora Medium"/>
              <a:buChar char="■"/>
              <a:defRPr sz="1000">
                <a:latin typeface="Sora Medium"/>
                <a:ea typeface="Sora Medium"/>
                <a:cs typeface="Sora Medium"/>
                <a:sym typeface="Sora Medium"/>
              </a:defRPr>
            </a:lvl3pPr>
            <a:lvl4pPr marL="1828800" lvl="3" indent="-292100" algn="ctr">
              <a:spcBef>
                <a:spcPts val="0"/>
              </a:spcBef>
              <a:spcAft>
                <a:spcPts val="0"/>
              </a:spcAft>
              <a:buClr>
                <a:schemeClr val="lt1"/>
              </a:buClr>
              <a:buSzPts val="1000"/>
              <a:buFont typeface="Sora Medium"/>
              <a:buChar char="●"/>
              <a:defRPr sz="1000">
                <a:latin typeface="Sora Medium"/>
                <a:ea typeface="Sora Medium"/>
                <a:cs typeface="Sora Medium"/>
                <a:sym typeface="Sora Medium"/>
              </a:defRPr>
            </a:lvl4pPr>
            <a:lvl5pPr marL="2286000" lvl="4" indent="-292100" algn="ctr">
              <a:spcBef>
                <a:spcPts val="0"/>
              </a:spcBef>
              <a:spcAft>
                <a:spcPts val="0"/>
              </a:spcAft>
              <a:buClr>
                <a:schemeClr val="lt1"/>
              </a:buClr>
              <a:buSzPts val="1000"/>
              <a:buFont typeface="Sora Medium"/>
              <a:buChar char="○"/>
              <a:defRPr sz="1000">
                <a:latin typeface="Sora Medium"/>
                <a:ea typeface="Sora Medium"/>
                <a:cs typeface="Sora Medium"/>
                <a:sym typeface="Sora Medium"/>
              </a:defRPr>
            </a:lvl5pPr>
            <a:lvl6pPr marL="2743200" lvl="5" indent="-292100" algn="ctr">
              <a:spcBef>
                <a:spcPts val="0"/>
              </a:spcBef>
              <a:spcAft>
                <a:spcPts val="0"/>
              </a:spcAft>
              <a:buClr>
                <a:schemeClr val="lt1"/>
              </a:buClr>
              <a:buSzPts val="1000"/>
              <a:buFont typeface="Sora Medium"/>
              <a:buChar char="■"/>
              <a:defRPr sz="1000">
                <a:latin typeface="Sora Medium"/>
                <a:ea typeface="Sora Medium"/>
                <a:cs typeface="Sora Medium"/>
                <a:sym typeface="Sora Medium"/>
              </a:defRPr>
            </a:lvl6pPr>
            <a:lvl7pPr marL="3200400" lvl="6" indent="-292100" algn="ctr">
              <a:spcBef>
                <a:spcPts val="0"/>
              </a:spcBef>
              <a:spcAft>
                <a:spcPts val="0"/>
              </a:spcAft>
              <a:buClr>
                <a:schemeClr val="lt1"/>
              </a:buClr>
              <a:buSzPts val="1000"/>
              <a:buFont typeface="Sora Medium"/>
              <a:buChar char="●"/>
              <a:defRPr sz="1000">
                <a:latin typeface="Sora Medium"/>
                <a:ea typeface="Sora Medium"/>
                <a:cs typeface="Sora Medium"/>
                <a:sym typeface="Sora Medium"/>
              </a:defRPr>
            </a:lvl7pPr>
            <a:lvl8pPr marL="3657600" lvl="7" indent="-292100" algn="ctr">
              <a:spcBef>
                <a:spcPts val="0"/>
              </a:spcBef>
              <a:spcAft>
                <a:spcPts val="0"/>
              </a:spcAft>
              <a:buClr>
                <a:schemeClr val="lt1"/>
              </a:buClr>
              <a:buSzPts val="1000"/>
              <a:buFont typeface="Sora Medium"/>
              <a:buChar char="○"/>
              <a:defRPr sz="1000">
                <a:latin typeface="Sora Medium"/>
                <a:ea typeface="Sora Medium"/>
                <a:cs typeface="Sora Medium"/>
                <a:sym typeface="Sora Medium"/>
              </a:defRPr>
            </a:lvl8pPr>
            <a:lvl9pPr marL="4114800" lvl="8" indent="-292100" algn="ctr">
              <a:spcBef>
                <a:spcPts val="0"/>
              </a:spcBef>
              <a:spcAft>
                <a:spcPts val="0"/>
              </a:spcAft>
              <a:buClr>
                <a:schemeClr val="lt1"/>
              </a:buClr>
              <a:buSzPts val="1000"/>
              <a:buFont typeface="Sora Medium"/>
              <a:buChar char="■"/>
              <a:defRPr sz="1000">
                <a:latin typeface="Sora Medium"/>
                <a:ea typeface="Sora Medium"/>
                <a:cs typeface="Sora Medium"/>
                <a:sym typeface="Sora Medium"/>
              </a:defRPr>
            </a:lvl9pPr>
          </a:lstStyle>
          <a:p>
            <a:endParaRPr/>
          </a:p>
        </p:txBody>
      </p:sp>
      <p:sp>
        <p:nvSpPr>
          <p:cNvPr id="494" name="Google Shape;494;p32"/>
          <p:cNvSpPr txBox="1">
            <a:spLocks noGrp="1"/>
          </p:cNvSpPr>
          <p:nvPr>
            <p:ph type="body" idx="14"/>
          </p:nvPr>
        </p:nvSpPr>
        <p:spPr>
          <a:xfrm>
            <a:off x="1842125" y="2960850"/>
            <a:ext cx="1374600" cy="1056300"/>
          </a:xfrm>
          <a:prstGeom prst="rect">
            <a:avLst/>
          </a:prstGeom>
        </p:spPr>
        <p:txBody>
          <a:bodyPr spcFirstLastPara="1" wrap="square" lIns="91425" tIns="91425" rIns="91425" bIns="91425" anchor="t" anchorCtr="0">
            <a:normAutofit/>
          </a:bodyPr>
          <a:lstStyle>
            <a:lvl1pPr marL="457200" lvl="0" indent="-292100" algn="ctr">
              <a:spcBef>
                <a:spcPts val="0"/>
              </a:spcBef>
              <a:spcAft>
                <a:spcPts val="0"/>
              </a:spcAft>
              <a:buClr>
                <a:schemeClr val="lt1"/>
              </a:buClr>
              <a:buSzPts val="1000"/>
              <a:buFont typeface="Sora Light"/>
              <a:buChar char="●"/>
              <a:defRPr sz="1000">
                <a:latin typeface="Sora Light"/>
                <a:ea typeface="Sora Light"/>
                <a:cs typeface="Sora Light"/>
                <a:sym typeface="Sora Light"/>
              </a:defRPr>
            </a:lvl1pPr>
            <a:lvl2pPr marL="914400" lvl="1" indent="-292100" algn="ctr">
              <a:spcBef>
                <a:spcPts val="0"/>
              </a:spcBef>
              <a:spcAft>
                <a:spcPts val="0"/>
              </a:spcAft>
              <a:buClr>
                <a:schemeClr val="lt1"/>
              </a:buClr>
              <a:buSzPts val="1000"/>
              <a:buFont typeface="Sora Light"/>
              <a:buChar char="○"/>
              <a:defRPr sz="1000">
                <a:latin typeface="Sora Light"/>
                <a:ea typeface="Sora Light"/>
                <a:cs typeface="Sora Light"/>
                <a:sym typeface="Sora Light"/>
              </a:defRPr>
            </a:lvl2pPr>
            <a:lvl3pPr marL="1371600" lvl="2" indent="-292100" algn="ctr">
              <a:spcBef>
                <a:spcPts val="0"/>
              </a:spcBef>
              <a:spcAft>
                <a:spcPts val="0"/>
              </a:spcAft>
              <a:buClr>
                <a:schemeClr val="lt1"/>
              </a:buClr>
              <a:buSzPts val="1000"/>
              <a:buFont typeface="Sora Light"/>
              <a:buChar char="■"/>
              <a:defRPr sz="1000">
                <a:latin typeface="Sora Light"/>
                <a:ea typeface="Sora Light"/>
                <a:cs typeface="Sora Light"/>
                <a:sym typeface="Sora Light"/>
              </a:defRPr>
            </a:lvl3pPr>
            <a:lvl4pPr marL="1828800" lvl="3" indent="-292100" algn="ctr">
              <a:spcBef>
                <a:spcPts val="0"/>
              </a:spcBef>
              <a:spcAft>
                <a:spcPts val="0"/>
              </a:spcAft>
              <a:buClr>
                <a:schemeClr val="lt1"/>
              </a:buClr>
              <a:buSzPts val="1000"/>
              <a:buFont typeface="Sora Light"/>
              <a:buChar char="●"/>
              <a:defRPr sz="1000">
                <a:latin typeface="Sora Light"/>
                <a:ea typeface="Sora Light"/>
                <a:cs typeface="Sora Light"/>
                <a:sym typeface="Sora Light"/>
              </a:defRPr>
            </a:lvl4pPr>
            <a:lvl5pPr marL="2286000" lvl="4" indent="-292100" algn="ctr">
              <a:spcBef>
                <a:spcPts val="0"/>
              </a:spcBef>
              <a:spcAft>
                <a:spcPts val="0"/>
              </a:spcAft>
              <a:buClr>
                <a:schemeClr val="lt1"/>
              </a:buClr>
              <a:buSzPts val="1000"/>
              <a:buFont typeface="Sora Light"/>
              <a:buChar char="○"/>
              <a:defRPr sz="1000">
                <a:latin typeface="Sora Light"/>
                <a:ea typeface="Sora Light"/>
                <a:cs typeface="Sora Light"/>
                <a:sym typeface="Sora Light"/>
              </a:defRPr>
            </a:lvl5pPr>
            <a:lvl6pPr marL="2743200" lvl="5" indent="-292100" algn="ctr">
              <a:spcBef>
                <a:spcPts val="0"/>
              </a:spcBef>
              <a:spcAft>
                <a:spcPts val="0"/>
              </a:spcAft>
              <a:buClr>
                <a:schemeClr val="lt1"/>
              </a:buClr>
              <a:buSzPts val="1000"/>
              <a:buFont typeface="Sora Light"/>
              <a:buChar char="■"/>
              <a:defRPr sz="1000">
                <a:latin typeface="Sora Light"/>
                <a:ea typeface="Sora Light"/>
                <a:cs typeface="Sora Light"/>
                <a:sym typeface="Sora Light"/>
              </a:defRPr>
            </a:lvl6pPr>
            <a:lvl7pPr marL="3200400" lvl="6" indent="-292100" algn="ctr">
              <a:spcBef>
                <a:spcPts val="0"/>
              </a:spcBef>
              <a:spcAft>
                <a:spcPts val="0"/>
              </a:spcAft>
              <a:buClr>
                <a:schemeClr val="lt1"/>
              </a:buClr>
              <a:buSzPts val="1000"/>
              <a:buFont typeface="Sora Light"/>
              <a:buChar char="●"/>
              <a:defRPr sz="1000">
                <a:latin typeface="Sora Light"/>
                <a:ea typeface="Sora Light"/>
                <a:cs typeface="Sora Light"/>
                <a:sym typeface="Sora Light"/>
              </a:defRPr>
            </a:lvl7pPr>
            <a:lvl8pPr marL="3657600" lvl="7" indent="-292100" algn="ctr">
              <a:spcBef>
                <a:spcPts val="0"/>
              </a:spcBef>
              <a:spcAft>
                <a:spcPts val="0"/>
              </a:spcAft>
              <a:buClr>
                <a:schemeClr val="lt1"/>
              </a:buClr>
              <a:buSzPts val="1000"/>
              <a:buFont typeface="Sora Light"/>
              <a:buChar char="○"/>
              <a:defRPr sz="1000">
                <a:latin typeface="Sora Light"/>
                <a:ea typeface="Sora Light"/>
                <a:cs typeface="Sora Light"/>
                <a:sym typeface="Sora Light"/>
              </a:defRPr>
            </a:lvl8pPr>
            <a:lvl9pPr marL="4114800" lvl="8" indent="-292100" algn="ctr">
              <a:spcBef>
                <a:spcPts val="0"/>
              </a:spcBef>
              <a:spcAft>
                <a:spcPts val="0"/>
              </a:spcAft>
              <a:buClr>
                <a:schemeClr val="lt1"/>
              </a:buClr>
              <a:buSzPts val="1000"/>
              <a:buFont typeface="Sora Light"/>
              <a:buChar char="■"/>
              <a:defRPr sz="1000">
                <a:latin typeface="Sora Light"/>
                <a:ea typeface="Sora Light"/>
                <a:cs typeface="Sora Light"/>
                <a:sym typeface="Sora Light"/>
              </a:defRPr>
            </a:lvl9pPr>
          </a:lstStyle>
          <a:p>
            <a:endParaRPr/>
          </a:p>
        </p:txBody>
      </p:sp>
      <p:sp>
        <p:nvSpPr>
          <p:cNvPr id="495" name="Google Shape;495;p32"/>
          <p:cNvSpPr txBox="1">
            <a:spLocks noGrp="1"/>
          </p:cNvSpPr>
          <p:nvPr>
            <p:ph type="title" idx="15"/>
          </p:nvPr>
        </p:nvSpPr>
        <p:spPr>
          <a:xfrm>
            <a:off x="228600" y="4774929"/>
            <a:ext cx="1939200" cy="189300"/>
          </a:xfrm>
          <a:prstGeom prst="rect">
            <a:avLst/>
          </a:prstGeom>
        </p:spPr>
        <p:txBody>
          <a:bodyPr spcFirstLastPara="1" wrap="square" lIns="0" tIns="0" rIns="0" bIns="0" anchor="ctr" anchorCtr="0">
            <a:noAutofit/>
          </a:bodyPr>
          <a:lstStyle>
            <a:lvl1pPr lvl="0">
              <a:spcBef>
                <a:spcPts val="0"/>
              </a:spcBef>
              <a:spcAft>
                <a:spcPts val="0"/>
              </a:spcAft>
              <a:buNone/>
              <a:defRPr sz="900">
                <a:solidFill>
                  <a:schemeClr val="accent5"/>
                </a:solidFill>
                <a:latin typeface="Sora"/>
                <a:ea typeface="Sora"/>
                <a:cs typeface="Sora"/>
                <a:sym typeface="Sora"/>
              </a:defRPr>
            </a:lvl1pPr>
            <a:lvl2pPr lvl="1">
              <a:spcBef>
                <a:spcPts val="0"/>
              </a:spcBef>
              <a:spcAft>
                <a:spcPts val="0"/>
              </a:spcAft>
              <a:buClr>
                <a:schemeClr val="accent5"/>
              </a:buClr>
              <a:buSzPts val="900"/>
              <a:buFont typeface="Sora"/>
              <a:buNone/>
              <a:defRPr sz="900">
                <a:solidFill>
                  <a:schemeClr val="accent5"/>
                </a:solidFill>
                <a:latin typeface="Sora SemiBold"/>
                <a:ea typeface="Sora SemiBold"/>
                <a:cs typeface="Sora SemiBold"/>
                <a:sym typeface="Sora SemiBold"/>
              </a:defRPr>
            </a:lvl2pPr>
            <a:lvl3pPr lvl="2">
              <a:spcBef>
                <a:spcPts val="0"/>
              </a:spcBef>
              <a:spcAft>
                <a:spcPts val="0"/>
              </a:spcAft>
              <a:buClr>
                <a:schemeClr val="accent5"/>
              </a:buClr>
              <a:buSzPts val="900"/>
              <a:buFont typeface="Sora"/>
              <a:buNone/>
              <a:defRPr sz="900">
                <a:solidFill>
                  <a:schemeClr val="accent5"/>
                </a:solidFill>
                <a:latin typeface="Sora SemiBold"/>
                <a:ea typeface="Sora SemiBold"/>
                <a:cs typeface="Sora SemiBold"/>
                <a:sym typeface="Sora SemiBold"/>
              </a:defRPr>
            </a:lvl3pPr>
            <a:lvl4pPr lvl="3">
              <a:spcBef>
                <a:spcPts val="0"/>
              </a:spcBef>
              <a:spcAft>
                <a:spcPts val="0"/>
              </a:spcAft>
              <a:buClr>
                <a:schemeClr val="accent5"/>
              </a:buClr>
              <a:buSzPts val="900"/>
              <a:buFont typeface="Sora"/>
              <a:buNone/>
              <a:defRPr sz="900">
                <a:solidFill>
                  <a:schemeClr val="accent5"/>
                </a:solidFill>
                <a:latin typeface="Sora SemiBold"/>
                <a:ea typeface="Sora SemiBold"/>
                <a:cs typeface="Sora SemiBold"/>
                <a:sym typeface="Sora SemiBold"/>
              </a:defRPr>
            </a:lvl4pPr>
            <a:lvl5pPr lvl="4">
              <a:spcBef>
                <a:spcPts val="0"/>
              </a:spcBef>
              <a:spcAft>
                <a:spcPts val="0"/>
              </a:spcAft>
              <a:buClr>
                <a:schemeClr val="accent5"/>
              </a:buClr>
              <a:buSzPts val="900"/>
              <a:buFont typeface="Sora"/>
              <a:buNone/>
              <a:defRPr sz="900">
                <a:solidFill>
                  <a:schemeClr val="accent5"/>
                </a:solidFill>
                <a:latin typeface="Sora SemiBold"/>
                <a:ea typeface="Sora SemiBold"/>
                <a:cs typeface="Sora SemiBold"/>
                <a:sym typeface="Sora SemiBold"/>
              </a:defRPr>
            </a:lvl5pPr>
            <a:lvl6pPr lvl="5">
              <a:spcBef>
                <a:spcPts val="0"/>
              </a:spcBef>
              <a:spcAft>
                <a:spcPts val="0"/>
              </a:spcAft>
              <a:buClr>
                <a:schemeClr val="accent5"/>
              </a:buClr>
              <a:buSzPts val="900"/>
              <a:buFont typeface="Sora"/>
              <a:buNone/>
              <a:defRPr sz="900">
                <a:solidFill>
                  <a:schemeClr val="accent5"/>
                </a:solidFill>
                <a:latin typeface="Sora SemiBold"/>
                <a:ea typeface="Sora SemiBold"/>
                <a:cs typeface="Sora SemiBold"/>
                <a:sym typeface="Sora SemiBold"/>
              </a:defRPr>
            </a:lvl6pPr>
            <a:lvl7pPr lvl="6">
              <a:spcBef>
                <a:spcPts val="0"/>
              </a:spcBef>
              <a:spcAft>
                <a:spcPts val="0"/>
              </a:spcAft>
              <a:buClr>
                <a:schemeClr val="accent5"/>
              </a:buClr>
              <a:buSzPts val="900"/>
              <a:buFont typeface="Sora"/>
              <a:buNone/>
              <a:defRPr sz="900">
                <a:solidFill>
                  <a:schemeClr val="accent5"/>
                </a:solidFill>
                <a:latin typeface="Sora SemiBold"/>
                <a:ea typeface="Sora SemiBold"/>
                <a:cs typeface="Sora SemiBold"/>
                <a:sym typeface="Sora SemiBold"/>
              </a:defRPr>
            </a:lvl7pPr>
            <a:lvl8pPr lvl="7">
              <a:spcBef>
                <a:spcPts val="0"/>
              </a:spcBef>
              <a:spcAft>
                <a:spcPts val="0"/>
              </a:spcAft>
              <a:buClr>
                <a:schemeClr val="accent5"/>
              </a:buClr>
              <a:buSzPts val="900"/>
              <a:buFont typeface="Sora"/>
              <a:buNone/>
              <a:defRPr sz="900">
                <a:solidFill>
                  <a:schemeClr val="accent5"/>
                </a:solidFill>
                <a:latin typeface="Sora SemiBold"/>
                <a:ea typeface="Sora SemiBold"/>
                <a:cs typeface="Sora SemiBold"/>
                <a:sym typeface="Sora SemiBold"/>
              </a:defRPr>
            </a:lvl8pPr>
            <a:lvl9pPr lvl="8">
              <a:spcBef>
                <a:spcPts val="0"/>
              </a:spcBef>
              <a:spcAft>
                <a:spcPts val="0"/>
              </a:spcAft>
              <a:buClr>
                <a:schemeClr val="accent5"/>
              </a:buClr>
              <a:buSzPts val="900"/>
              <a:buFont typeface="Sora"/>
              <a:buNone/>
              <a:defRPr sz="900">
                <a:solidFill>
                  <a:schemeClr val="accent5"/>
                </a:solidFill>
                <a:latin typeface="Sora SemiBold"/>
                <a:ea typeface="Sora SemiBold"/>
                <a:cs typeface="Sora SemiBold"/>
                <a:sym typeface="Sora SemiBold"/>
              </a:defRPr>
            </a:lvl9pPr>
          </a:lstStyle>
          <a:p>
            <a:endParaRPr/>
          </a:p>
        </p:txBody>
      </p:sp>
      <p:sp>
        <p:nvSpPr>
          <p:cNvPr id="496" name="Google Shape;496;p32"/>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a:buNone/>
              <a:defRPr>
                <a:latin typeface="Sora Light"/>
                <a:ea typeface="Sora Light"/>
                <a:cs typeface="Sora Light"/>
                <a:sym typeface="Sora Light"/>
              </a:defRPr>
            </a:lvl1pPr>
            <a:lvl2pPr lvl="1">
              <a:buNone/>
              <a:defRPr>
                <a:latin typeface="Sora Light"/>
                <a:ea typeface="Sora Light"/>
                <a:cs typeface="Sora Light"/>
                <a:sym typeface="Sora Light"/>
              </a:defRPr>
            </a:lvl2pPr>
            <a:lvl3pPr lvl="2">
              <a:buNone/>
              <a:defRPr>
                <a:latin typeface="Sora Light"/>
                <a:ea typeface="Sora Light"/>
                <a:cs typeface="Sora Light"/>
                <a:sym typeface="Sora Light"/>
              </a:defRPr>
            </a:lvl3pPr>
            <a:lvl4pPr lvl="3">
              <a:buNone/>
              <a:defRPr>
                <a:latin typeface="Sora Light"/>
                <a:ea typeface="Sora Light"/>
                <a:cs typeface="Sora Light"/>
                <a:sym typeface="Sora Light"/>
              </a:defRPr>
            </a:lvl4pPr>
            <a:lvl5pPr lvl="4">
              <a:buNone/>
              <a:defRPr>
                <a:latin typeface="Sora Light"/>
                <a:ea typeface="Sora Light"/>
                <a:cs typeface="Sora Light"/>
                <a:sym typeface="Sora Light"/>
              </a:defRPr>
            </a:lvl5pPr>
            <a:lvl6pPr lvl="5">
              <a:buNone/>
              <a:defRPr>
                <a:latin typeface="Sora Light"/>
                <a:ea typeface="Sora Light"/>
                <a:cs typeface="Sora Light"/>
                <a:sym typeface="Sora Light"/>
              </a:defRPr>
            </a:lvl6pPr>
            <a:lvl7pPr lvl="6">
              <a:buNone/>
              <a:defRPr>
                <a:latin typeface="Sora Light"/>
                <a:ea typeface="Sora Light"/>
                <a:cs typeface="Sora Light"/>
                <a:sym typeface="Sora Light"/>
              </a:defRPr>
            </a:lvl7pPr>
            <a:lvl8pPr lvl="7">
              <a:buNone/>
              <a:defRPr>
                <a:latin typeface="Sora Light"/>
                <a:ea typeface="Sora Light"/>
                <a:cs typeface="Sora Light"/>
                <a:sym typeface="Sora Light"/>
              </a:defRPr>
            </a:lvl8pPr>
            <a:lvl9pPr lvl="8">
              <a:buNone/>
              <a:defRPr>
                <a:latin typeface="Sora Light"/>
                <a:ea typeface="Sora Light"/>
                <a:cs typeface="Sora Light"/>
                <a:sym typeface="Sora Light"/>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Agenda - Alt 1">
  <p:cSld name="BLANK_1_1_1_1_1_1_1_1_1_1_1">
    <p:spTree>
      <p:nvGrpSpPr>
        <p:cNvPr id="1" name="Shape 561"/>
        <p:cNvGrpSpPr/>
        <p:nvPr/>
      </p:nvGrpSpPr>
      <p:grpSpPr>
        <a:xfrm>
          <a:off x="0" y="0"/>
          <a:ext cx="0" cy="0"/>
          <a:chOff x="0" y="0"/>
          <a:chExt cx="0" cy="0"/>
        </a:xfrm>
      </p:grpSpPr>
      <p:grpSp>
        <p:nvGrpSpPr>
          <p:cNvPr id="562" name="Google Shape;562;p35"/>
          <p:cNvGrpSpPr/>
          <p:nvPr/>
        </p:nvGrpSpPr>
        <p:grpSpPr>
          <a:xfrm>
            <a:off x="115026" y="364"/>
            <a:ext cx="5125634" cy="5143564"/>
            <a:chOff x="312900" y="2788524"/>
            <a:chExt cx="2221197" cy="1994480"/>
          </a:xfrm>
        </p:grpSpPr>
        <p:grpSp>
          <p:nvGrpSpPr>
            <p:cNvPr id="563" name="Google Shape;563;p35"/>
            <p:cNvGrpSpPr/>
            <p:nvPr/>
          </p:nvGrpSpPr>
          <p:grpSpPr>
            <a:xfrm>
              <a:off x="312900" y="2788524"/>
              <a:ext cx="1851000" cy="1994480"/>
              <a:chOff x="461225" y="3244074"/>
              <a:chExt cx="1851000" cy="1994480"/>
            </a:xfrm>
          </p:grpSpPr>
          <p:grpSp>
            <p:nvGrpSpPr>
              <p:cNvPr id="564" name="Google Shape;564;p35"/>
              <p:cNvGrpSpPr/>
              <p:nvPr/>
            </p:nvGrpSpPr>
            <p:grpSpPr>
              <a:xfrm>
                <a:off x="461229" y="3244074"/>
                <a:ext cx="1850992" cy="1994480"/>
                <a:chOff x="461229" y="3244074"/>
                <a:chExt cx="1850992" cy="1994480"/>
              </a:xfrm>
            </p:grpSpPr>
            <p:sp>
              <p:nvSpPr>
                <p:cNvPr id="565" name="Google Shape;565;p35"/>
                <p:cNvSpPr/>
                <p:nvPr/>
              </p:nvSpPr>
              <p:spPr>
                <a:xfrm>
                  <a:off x="461229" y="3244074"/>
                  <a:ext cx="370200" cy="3753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a:ea typeface="Sora"/>
                    <a:cs typeface="Sora"/>
                    <a:sym typeface="Sora"/>
                  </a:endParaRPr>
                </a:p>
              </p:txBody>
            </p:sp>
            <p:sp>
              <p:nvSpPr>
                <p:cNvPr id="566" name="Google Shape;566;p35"/>
                <p:cNvSpPr/>
                <p:nvPr/>
              </p:nvSpPr>
              <p:spPr>
                <a:xfrm>
                  <a:off x="831430" y="5100554"/>
                  <a:ext cx="370200" cy="1380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a:ea typeface="Sora"/>
                    <a:cs typeface="Sora"/>
                    <a:sym typeface="Sora"/>
                  </a:endParaRPr>
                </a:p>
              </p:txBody>
            </p:sp>
            <p:sp>
              <p:nvSpPr>
                <p:cNvPr id="567" name="Google Shape;567;p35"/>
                <p:cNvSpPr/>
                <p:nvPr/>
              </p:nvSpPr>
              <p:spPr>
                <a:xfrm>
                  <a:off x="1201620" y="3244219"/>
                  <a:ext cx="370200" cy="3753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a:ea typeface="Sora"/>
                    <a:cs typeface="Sora"/>
                    <a:sym typeface="Sora"/>
                  </a:endParaRPr>
                </a:p>
              </p:txBody>
            </p:sp>
            <p:sp>
              <p:nvSpPr>
                <p:cNvPr id="568" name="Google Shape;568;p35"/>
                <p:cNvSpPr/>
                <p:nvPr/>
              </p:nvSpPr>
              <p:spPr>
                <a:xfrm>
                  <a:off x="1571820" y="3244219"/>
                  <a:ext cx="370200" cy="3753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a:ea typeface="Sora"/>
                    <a:cs typeface="Sora"/>
                    <a:sym typeface="Sora"/>
                  </a:endParaRPr>
                </a:p>
              </p:txBody>
            </p:sp>
            <p:sp>
              <p:nvSpPr>
                <p:cNvPr id="569" name="Google Shape;569;p35"/>
                <p:cNvSpPr/>
                <p:nvPr/>
              </p:nvSpPr>
              <p:spPr>
                <a:xfrm>
                  <a:off x="1942021" y="3244219"/>
                  <a:ext cx="370200" cy="3753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a:ea typeface="Sora"/>
                    <a:cs typeface="Sora"/>
                    <a:sym typeface="Sora"/>
                  </a:endParaRPr>
                </a:p>
              </p:txBody>
            </p:sp>
          </p:grpSp>
          <p:grpSp>
            <p:nvGrpSpPr>
              <p:cNvPr id="570" name="Google Shape;570;p35"/>
              <p:cNvGrpSpPr/>
              <p:nvPr/>
            </p:nvGrpSpPr>
            <p:grpSpPr>
              <a:xfrm>
                <a:off x="461225" y="3619500"/>
                <a:ext cx="1851000" cy="370200"/>
                <a:chOff x="461225" y="3249175"/>
                <a:chExt cx="1851000" cy="370200"/>
              </a:xfrm>
            </p:grpSpPr>
            <p:sp>
              <p:nvSpPr>
                <p:cNvPr id="571" name="Google Shape;571;p35"/>
                <p:cNvSpPr/>
                <p:nvPr/>
              </p:nvSpPr>
              <p:spPr>
                <a:xfrm>
                  <a:off x="461225" y="3249175"/>
                  <a:ext cx="370200" cy="3702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a:ea typeface="Sora"/>
                    <a:cs typeface="Sora"/>
                    <a:sym typeface="Sora"/>
                  </a:endParaRPr>
                </a:p>
              </p:txBody>
            </p:sp>
            <p:sp>
              <p:nvSpPr>
                <p:cNvPr id="572" name="Google Shape;572;p35"/>
                <p:cNvSpPr/>
                <p:nvPr/>
              </p:nvSpPr>
              <p:spPr>
                <a:xfrm>
                  <a:off x="831425" y="3249175"/>
                  <a:ext cx="370200" cy="3702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a:ea typeface="Sora"/>
                    <a:cs typeface="Sora"/>
                    <a:sym typeface="Sora"/>
                  </a:endParaRPr>
                </a:p>
              </p:txBody>
            </p:sp>
            <p:sp>
              <p:nvSpPr>
                <p:cNvPr id="573" name="Google Shape;573;p35"/>
                <p:cNvSpPr/>
                <p:nvPr/>
              </p:nvSpPr>
              <p:spPr>
                <a:xfrm>
                  <a:off x="1201625" y="3249175"/>
                  <a:ext cx="370200" cy="3702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a:ea typeface="Sora"/>
                    <a:cs typeface="Sora"/>
                    <a:sym typeface="Sora"/>
                  </a:endParaRPr>
                </a:p>
              </p:txBody>
            </p:sp>
            <p:sp>
              <p:nvSpPr>
                <p:cNvPr id="574" name="Google Shape;574;p35"/>
                <p:cNvSpPr/>
                <p:nvPr/>
              </p:nvSpPr>
              <p:spPr>
                <a:xfrm>
                  <a:off x="1571825" y="3249175"/>
                  <a:ext cx="370200" cy="3702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a:ea typeface="Sora"/>
                    <a:cs typeface="Sora"/>
                    <a:sym typeface="Sora"/>
                  </a:endParaRPr>
                </a:p>
              </p:txBody>
            </p:sp>
            <p:sp>
              <p:nvSpPr>
                <p:cNvPr id="575" name="Google Shape;575;p35"/>
                <p:cNvSpPr/>
                <p:nvPr/>
              </p:nvSpPr>
              <p:spPr>
                <a:xfrm>
                  <a:off x="1942025" y="3249175"/>
                  <a:ext cx="370200" cy="3702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a:ea typeface="Sora"/>
                    <a:cs typeface="Sora"/>
                    <a:sym typeface="Sora"/>
                  </a:endParaRPr>
                </a:p>
              </p:txBody>
            </p:sp>
          </p:grpSp>
          <p:grpSp>
            <p:nvGrpSpPr>
              <p:cNvPr id="576" name="Google Shape;576;p35"/>
              <p:cNvGrpSpPr/>
              <p:nvPr/>
            </p:nvGrpSpPr>
            <p:grpSpPr>
              <a:xfrm>
                <a:off x="461225" y="3989700"/>
                <a:ext cx="1851000" cy="1110726"/>
                <a:chOff x="461225" y="3249175"/>
                <a:chExt cx="1851000" cy="1110726"/>
              </a:xfrm>
            </p:grpSpPr>
            <p:sp>
              <p:nvSpPr>
                <p:cNvPr id="577" name="Google Shape;577;p35"/>
                <p:cNvSpPr/>
                <p:nvPr/>
              </p:nvSpPr>
              <p:spPr>
                <a:xfrm>
                  <a:off x="461225" y="3989701"/>
                  <a:ext cx="370200" cy="3702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a:ea typeface="Sora"/>
                    <a:cs typeface="Sora"/>
                    <a:sym typeface="Sora"/>
                  </a:endParaRPr>
                </a:p>
              </p:txBody>
            </p:sp>
            <p:sp>
              <p:nvSpPr>
                <p:cNvPr id="578" name="Google Shape;578;p35"/>
                <p:cNvSpPr/>
                <p:nvPr/>
              </p:nvSpPr>
              <p:spPr>
                <a:xfrm>
                  <a:off x="831425" y="3249175"/>
                  <a:ext cx="370200" cy="3702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a:ea typeface="Sora"/>
                    <a:cs typeface="Sora"/>
                    <a:sym typeface="Sora"/>
                  </a:endParaRPr>
                </a:p>
              </p:txBody>
            </p:sp>
            <p:sp>
              <p:nvSpPr>
                <p:cNvPr id="579" name="Google Shape;579;p35"/>
                <p:cNvSpPr/>
                <p:nvPr/>
              </p:nvSpPr>
              <p:spPr>
                <a:xfrm>
                  <a:off x="1201625" y="3249175"/>
                  <a:ext cx="370200" cy="3702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a:ea typeface="Sora"/>
                    <a:cs typeface="Sora"/>
                    <a:sym typeface="Sora"/>
                  </a:endParaRPr>
                </a:p>
              </p:txBody>
            </p:sp>
            <p:sp>
              <p:nvSpPr>
                <p:cNvPr id="580" name="Google Shape;580;p35"/>
                <p:cNvSpPr/>
                <p:nvPr/>
              </p:nvSpPr>
              <p:spPr>
                <a:xfrm>
                  <a:off x="1571825" y="3249175"/>
                  <a:ext cx="370200" cy="3702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a:ea typeface="Sora"/>
                    <a:cs typeface="Sora"/>
                    <a:sym typeface="Sora"/>
                  </a:endParaRPr>
                </a:p>
              </p:txBody>
            </p:sp>
            <p:sp>
              <p:nvSpPr>
                <p:cNvPr id="581" name="Google Shape;581;p35"/>
                <p:cNvSpPr/>
                <p:nvPr/>
              </p:nvSpPr>
              <p:spPr>
                <a:xfrm>
                  <a:off x="1942025" y="3249175"/>
                  <a:ext cx="370200" cy="3702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a:ea typeface="Sora"/>
                    <a:cs typeface="Sora"/>
                    <a:sym typeface="Sora"/>
                  </a:endParaRPr>
                </a:p>
              </p:txBody>
            </p:sp>
          </p:grpSp>
          <p:grpSp>
            <p:nvGrpSpPr>
              <p:cNvPr id="582" name="Google Shape;582;p35"/>
              <p:cNvGrpSpPr/>
              <p:nvPr/>
            </p:nvGrpSpPr>
            <p:grpSpPr>
              <a:xfrm>
                <a:off x="461225" y="4360025"/>
                <a:ext cx="1851000" cy="370200"/>
                <a:chOff x="461225" y="3249175"/>
                <a:chExt cx="1851000" cy="370200"/>
              </a:xfrm>
            </p:grpSpPr>
            <p:sp>
              <p:nvSpPr>
                <p:cNvPr id="583" name="Google Shape;583;p35"/>
                <p:cNvSpPr/>
                <p:nvPr/>
              </p:nvSpPr>
              <p:spPr>
                <a:xfrm>
                  <a:off x="461225" y="3249175"/>
                  <a:ext cx="370200" cy="3702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a:ea typeface="Sora"/>
                    <a:cs typeface="Sora"/>
                    <a:sym typeface="Sora"/>
                  </a:endParaRPr>
                </a:p>
              </p:txBody>
            </p:sp>
            <p:sp>
              <p:nvSpPr>
                <p:cNvPr id="584" name="Google Shape;584;p35"/>
                <p:cNvSpPr/>
                <p:nvPr/>
              </p:nvSpPr>
              <p:spPr>
                <a:xfrm>
                  <a:off x="831425" y="3249175"/>
                  <a:ext cx="370200" cy="3702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a:ea typeface="Sora"/>
                    <a:cs typeface="Sora"/>
                    <a:sym typeface="Sora"/>
                  </a:endParaRPr>
                </a:p>
              </p:txBody>
            </p:sp>
            <p:sp>
              <p:nvSpPr>
                <p:cNvPr id="585" name="Google Shape;585;p35"/>
                <p:cNvSpPr/>
                <p:nvPr/>
              </p:nvSpPr>
              <p:spPr>
                <a:xfrm>
                  <a:off x="1571825" y="3249175"/>
                  <a:ext cx="370200" cy="3702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a:ea typeface="Sora"/>
                    <a:cs typeface="Sora"/>
                    <a:sym typeface="Sora"/>
                  </a:endParaRPr>
                </a:p>
              </p:txBody>
            </p:sp>
            <p:sp>
              <p:nvSpPr>
                <p:cNvPr id="586" name="Google Shape;586;p35"/>
                <p:cNvSpPr/>
                <p:nvPr/>
              </p:nvSpPr>
              <p:spPr>
                <a:xfrm>
                  <a:off x="1942025" y="3249175"/>
                  <a:ext cx="370200" cy="3702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a:ea typeface="Sora"/>
                    <a:cs typeface="Sora"/>
                    <a:sym typeface="Sora"/>
                  </a:endParaRPr>
                </a:p>
              </p:txBody>
            </p:sp>
          </p:grpSp>
        </p:grpSp>
        <p:sp>
          <p:nvSpPr>
            <p:cNvPr id="587" name="Google Shape;587;p35"/>
            <p:cNvSpPr/>
            <p:nvPr/>
          </p:nvSpPr>
          <p:spPr>
            <a:xfrm>
              <a:off x="2163897" y="2788524"/>
              <a:ext cx="370200" cy="3753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a:ea typeface="Sora"/>
                <a:cs typeface="Sora"/>
                <a:sym typeface="Sora"/>
              </a:endParaRPr>
            </a:p>
          </p:txBody>
        </p:sp>
      </p:grpSp>
      <p:grpSp>
        <p:nvGrpSpPr>
          <p:cNvPr id="588" name="Google Shape;588;p35"/>
          <p:cNvGrpSpPr/>
          <p:nvPr/>
        </p:nvGrpSpPr>
        <p:grpSpPr>
          <a:xfrm rot="5400000" flipH="1">
            <a:off x="7145338" y="3274875"/>
            <a:ext cx="2221200" cy="1481050"/>
            <a:chOff x="312900" y="2793625"/>
            <a:chExt cx="2221200" cy="1481050"/>
          </a:xfrm>
        </p:grpSpPr>
        <p:grpSp>
          <p:nvGrpSpPr>
            <p:cNvPr id="589" name="Google Shape;589;p35"/>
            <p:cNvGrpSpPr/>
            <p:nvPr/>
          </p:nvGrpSpPr>
          <p:grpSpPr>
            <a:xfrm>
              <a:off x="312900" y="2793625"/>
              <a:ext cx="1851000" cy="1481050"/>
              <a:chOff x="461225" y="3249175"/>
              <a:chExt cx="1851000" cy="1481050"/>
            </a:xfrm>
          </p:grpSpPr>
          <p:grpSp>
            <p:nvGrpSpPr>
              <p:cNvPr id="590" name="Google Shape;590;p35"/>
              <p:cNvGrpSpPr/>
              <p:nvPr/>
            </p:nvGrpSpPr>
            <p:grpSpPr>
              <a:xfrm>
                <a:off x="461225" y="3249175"/>
                <a:ext cx="1851000" cy="370200"/>
                <a:chOff x="461225" y="3249175"/>
                <a:chExt cx="1851000" cy="370200"/>
              </a:xfrm>
            </p:grpSpPr>
            <p:sp>
              <p:nvSpPr>
                <p:cNvPr id="591" name="Google Shape;591;p35"/>
                <p:cNvSpPr/>
                <p:nvPr/>
              </p:nvSpPr>
              <p:spPr>
                <a:xfrm>
                  <a:off x="461225" y="3249175"/>
                  <a:ext cx="370200" cy="3702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a:ea typeface="Sora"/>
                    <a:cs typeface="Sora"/>
                    <a:sym typeface="Sora"/>
                  </a:endParaRPr>
                </a:p>
              </p:txBody>
            </p:sp>
            <p:sp>
              <p:nvSpPr>
                <p:cNvPr id="592" name="Google Shape;592;p35"/>
                <p:cNvSpPr/>
                <p:nvPr/>
              </p:nvSpPr>
              <p:spPr>
                <a:xfrm>
                  <a:off x="831425" y="3249175"/>
                  <a:ext cx="370200" cy="3702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a:ea typeface="Sora"/>
                    <a:cs typeface="Sora"/>
                    <a:sym typeface="Sora"/>
                  </a:endParaRPr>
                </a:p>
              </p:txBody>
            </p:sp>
            <p:sp>
              <p:nvSpPr>
                <p:cNvPr id="593" name="Google Shape;593;p35"/>
                <p:cNvSpPr/>
                <p:nvPr/>
              </p:nvSpPr>
              <p:spPr>
                <a:xfrm>
                  <a:off x="1201625" y="3249175"/>
                  <a:ext cx="370200" cy="3702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a:ea typeface="Sora"/>
                    <a:cs typeface="Sora"/>
                    <a:sym typeface="Sora"/>
                  </a:endParaRPr>
                </a:p>
              </p:txBody>
            </p:sp>
            <p:sp>
              <p:nvSpPr>
                <p:cNvPr id="594" name="Google Shape;594;p35"/>
                <p:cNvSpPr/>
                <p:nvPr/>
              </p:nvSpPr>
              <p:spPr>
                <a:xfrm>
                  <a:off x="1571825" y="3249175"/>
                  <a:ext cx="370200" cy="3702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a:ea typeface="Sora"/>
                    <a:cs typeface="Sora"/>
                    <a:sym typeface="Sora"/>
                  </a:endParaRPr>
                </a:p>
              </p:txBody>
            </p:sp>
            <p:sp>
              <p:nvSpPr>
                <p:cNvPr id="595" name="Google Shape;595;p35"/>
                <p:cNvSpPr/>
                <p:nvPr/>
              </p:nvSpPr>
              <p:spPr>
                <a:xfrm>
                  <a:off x="1942025" y="3249175"/>
                  <a:ext cx="370200" cy="3702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a:ea typeface="Sora"/>
                    <a:cs typeface="Sora"/>
                    <a:sym typeface="Sora"/>
                  </a:endParaRPr>
                </a:p>
              </p:txBody>
            </p:sp>
          </p:grpSp>
          <p:grpSp>
            <p:nvGrpSpPr>
              <p:cNvPr id="596" name="Google Shape;596;p35"/>
              <p:cNvGrpSpPr/>
              <p:nvPr/>
            </p:nvGrpSpPr>
            <p:grpSpPr>
              <a:xfrm>
                <a:off x="461225" y="3619500"/>
                <a:ext cx="1851000" cy="370200"/>
                <a:chOff x="461225" y="3249175"/>
                <a:chExt cx="1851000" cy="370200"/>
              </a:xfrm>
            </p:grpSpPr>
            <p:sp>
              <p:nvSpPr>
                <p:cNvPr id="597" name="Google Shape;597;p35"/>
                <p:cNvSpPr/>
                <p:nvPr/>
              </p:nvSpPr>
              <p:spPr>
                <a:xfrm>
                  <a:off x="461225" y="3249175"/>
                  <a:ext cx="370200" cy="3702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a:ea typeface="Sora"/>
                    <a:cs typeface="Sora"/>
                    <a:sym typeface="Sora"/>
                  </a:endParaRPr>
                </a:p>
              </p:txBody>
            </p:sp>
            <p:sp>
              <p:nvSpPr>
                <p:cNvPr id="598" name="Google Shape;598;p35"/>
                <p:cNvSpPr/>
                <p:nvPr/>
              </p:nvSpPr>
              <p:spPr>
                <a:xfrm>
                  <a:off x="831425" y="3249175"/>
                  <a:ext cx="370200" cy="3702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a:ea typeface="Sora"/>
                    <a:cs typeface="Sora"/>
                    <a:sym typeface="Sora"/>
                  </a:endParaRPr>
                </a:p>
              </p:txBody>
            </p:sp>
            <p:sp>
              <p:nvSpPr>
                <p:cNvPr id="599" name="Google Shape;599;p35"/>
                <p:cNvSpPr/>
                <p:nvPr/>
              </p:nvSpPr>
              <p:spPr>
                <a:xfrm>
                  <a:off x="1201625" y="3249175"/>
                  <a:ext cx="370200" cy="3702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a:ea typeface="Sora"/>
                    <a:cs typeface="Sora"/>
                    <a:sym typeface="Sora"/>
                  </a:endParaRPr>
                </a:p>
              </p:txBody>
            </p:sp>
            <p:sp>
              <p:nvSpPr>
                <p:cNvPr id="600" name="Google Shape;600;p35"/>
                <p:cNvSpPr/>
                <p:nvPr/>
              </p:nvSpPr>
              <p:spPr>
                <a:xfrm>
                  <a:off x="1571825" y="3249175"/>
                  <a:ext cx="370200" cy="3702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a:ea typeface="Sora"/>
                    <a:cs typeface="Sora"/>
                    <a:sym typeface="Sora"/>
                  </a:endParaRPr>
                </a:p>
              </p:txBody>
            </p:sp>
            <p:sp>
              <p:nvSpPr>
                <p:cNvPr id="601" name="Google Shape;601;p35"/>
                <p:cNvSpPr/>
                <p:nvPr/>
              </p:nvSpPr>
              <p:spPr>
                <a:xfrm>
                  <a:off x="1942025" y="3249175"/>
                  <a:ext cx="370200" cy="3702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a:ea typeface="Sora"/>
                    <a:cs typeface="Sora"/>
                    <a:sym typeface="Sora"/>
                  </a:endParaRPr>
                </a:p>
              </p:txBody>
            </p:sp>
          </p:grpSp>
          <p:grpSp>
            <p:nvGrpSpPr>
              <p:cNvPr id="602" name="Google Shape;602;p35"/>
              <p:cNvGrpSpPr/>
              <p:nvPr/>
            </p:nvGrpSpPr>
            <p:grpSpPr>
              <a:xfrm>
                <a:off x="461225" y="3989700"/>
                <a:ext cx="1851000" cy="370200"/>
                <a:chOff x="461225" y="3249175"/>
                <a:chExt cx="1851000" cy="370200"/>
              </a:xfrm>
            </p:grpSpPr>
            <p:sp>
              <p:nvSpPr>
                <p:cNvPr id="603" name="Google Shape;603;p35"/>
                <p:cNvSpPr/>
                <p:nvPr/>
              </p:nvSpPr>
              <p:spPr>
                <a:xfrm>
                  <a:off x="461225" y="3249175"/>
                  <a:ext cx="370200" cy="3702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a:ea typeface="Sora"/>
                    <a:cs typeface="Sora"/>
                    <a:sym typeface="Sora"/>
                  </a:endParaRPr>
                </a:p>
              </p:txBody>
            </p:sp>
            <p:sp>
              <p:nvSpPr>
                <p:cNvPr id="604" name="Google Shape;604;p35"/>
                <p:cNvSpPr/>
                <p:nvPr/>
              </p:nvSpPr>
              <p:spPr>
                <a:xfrm>
                  <a:off x="831425" y="3249175"/>
                  <a:ext cx="370200" cy="3702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a:ea typeface="Sora"/>
                    <a:cs typeface="Sora"/>
                    <a:sym typeface="Sora"/>
                  </a:endParaRPr>
                </a:p>
              </p:txBody>
            </p:sp>
            <p:sp>
              <p:nvSpPr>
                <p:cNvPr id="605" name="Google Shape;605;p35"/>
                <p:cNvSpPr/>
                <p:nvPr/>
              </p:nvSpPr>
              <p:spPr>
                <a:xfrm>
                  <a:off x="1201625" y="3249175"/>
                  <a:ext cx="370200" cy="3702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a:ea typeface="Sora"/>
                    <a:cs typeface="Sora"/>
                    <a:sym typeface="Sora"/>
                  </a:endParaRPr>
                </a:p>
              </p:txBody>
            </p:sp>
            <p:sp>
              <p:nvSpPr>
                <p:cNvPr id="606" name="Google Shape;606;p35"/>
                <p:cNvSpPr/>
                <p:nvPr/>
              </p:nvSpPr>
              <p:spPr>
                <a:xfrm>
                  <a:off x="1571825" y="3249175"/>
                  <a:ext cx="370200" cy="3702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a:ea typeface="Sora"/>
                    <a:cs typeface="Sora"/>
                    <a:sym typeface="Sora"/>
                  </a:endParaRPr>
                </a:p>
              </p:txBody>
            </p:sp>
            <p:sp>
              <p:nvSpPr>
                <p:cNvPr id="607" name="Google Shape;607;p35"/>
                <p:cNvSpPr/>
                <p:nvPr/>
              </p:nvSpPr>
              <p:spPr>
                <a:xfrm>
                  <a:off x="1942025" y="3249175"/>
                  <a:ext cx="370200" cy="3702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a:ea typeface="Sora"/>
                    <a:cs typeface="Sora"/>
                    <a:sym typeface="Sora"/>
                  </a:endParaRPr>
                </a:p>
              </p:txBody>
            </p:sp>
          </p:grpSp>
          <p:grpSp>
            <p:nvGrpSpPr>
              <p:cNvPr id="608" name="Google Shape;608;p35"/>
              <p:cNvGrpSpPr/>
              <p:nvPr/>
            </p:nvGrpSpPr>
            <p:grpSpPr>
              <a:xfrm>
                <a:off x="461225" y="4360025"/>
                <a:ext cx="1851000" cy="370200"/>
                <a:chOff x="461225" y="3249175"/>
                <a:chExt cx="1851000" cy="370200"/>
              </a:xfrm>
            </p:grpSpPr>
            <p:sp>
              <p:nvSpPr>
                <p:cNvPr id="609" name="Google Shape;609;p35"/>
                <p:cNvSpPr/>
                <p:nvPr/>
              </p:nvSpPr>
              <p:spPr>
                <a:xfrm>
                  <a:off x="461225" y="3249175"/>
                  <a:ext cx="370200" cy="3702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a:ea typeface="Sora"/>
                    <a:cs typeface="Sora"/>
                    <a:sym typeface="Sora"/>
                  </a:endParaRPr>
                </a:p>
              </p:txBody>
            </p:sp>
            <p:sp>
              <p:nvSpPr>
                <p:cNvPr id="610" name="Google Shape;610;p35"/>
                <p:cNvSpPr/>
                <p:nvPr/>
              </p:nvSpPr>
              <p:spPr>
                <a:xfrm>
                  <a:off x="831425" y="3249175"/>
                  <a:ext cx="370200" cy="3702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a:ea typeface="Sora"/>
                    <a:cs typeface="Sora"/>
                    <a:sym typeface="Sora"/>
                  </a:endParaRPr>
                </a:p>
              </p:txBody>
            </p:sp>
            <p:sp>
              <p:nvSpPr>
                <p:cNvPr id="611" name="Google Shape;611;p35"/>
                <p:cNvSpPr/>
                <p:nvPr/>
              </p:nvSpPr>
              <p:spPr>
                <a:xfrm>
                  <a:off x="1201625" y="3249175"/>
                  <a:ext cx="370200" cy="3702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a:ea typeface="Sora"/>
                    <a:cs typeface="Sora"/>
                    <a:sym typeface="Sora"/>
                  </a:endParaRPr>
                </a:p>
              </p:txBody>
            </p:sp>
            <p:sp>
              <p:nvSpPr>
                <p:cNvPr id="612" name="Google Shape;612;p35"/>
                <p:cNvSpPr/>
                <p:nvPr/>
              </p:nvSpPr>
              <p:spPr>
                <a:xfrm>
                  <a:off x="1571825" y="3249175"/>
                  <a:ext cx="370200" cy="3702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a:ea typeface="Sora"/>
                    <a:cs typeface="Sora"/>
                    <a:sym typeface="Sora"/>
                  </a:endParaRPr>
                </a:p>
              </p:txBody>
            </p:sp>
            <p:sp>
              <p:nvSpPr>
                <p:cNvPr id="613" name="Google Shape;613;p35"/>
                <p:cNvSpPr/>
                <p:nvPr/>
              </p:nvSpPr>
              <p:spPr>
                <a:xfrm>
                  <a:off x="1942025" y="3249175"/>
                  <a:ext cx="370200" cy="3702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a:ea typeface="Sora"/>
                    <a:cs typeface="Sora"/>
                    <a:sym typeface="Sora"/>
                  </a:endParaRPr>
                </a:p>
              </p:txBody>
            </p:sp>
          </p:grpSp>
        </p:grpSp>
        <p:sp>
          <p:nvSpPr>
            <p:cNvPr id="614" name="Google Shape;614;p35"/>
            <p:cNvSpPr/>
            <p:nvPr/>
          </p:nvSpPr>
          <p:spPr>
            <a:xfrm>
              <a:off x="2163900" y="2793625"/>
              <a:ext cx="370200" cy="3702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a:ea typeface="Sora"/>
                <a:cs typeface="Sora"/>
                <a:sym typeface="Sora"/>
              </a:endParaRPr>
            </a:p>
          </p:txBody>
        </p:sp>
      </p:grpSp>
      <p:sp>
        <p:nvSpPr>
          <p:cNvPr id="615" name="Google Shape;615;p35"/>
          <p:cNvSpPr/>
          <p:nvPr/>
        </p:nvSpPr>
        <p:spPr>
          <a:xfrm>
            <a:off x="6255775" y="3774250"/>
            <a:ext cx="2888225" cy="1369250"/>
          </a:xfrm>
          <a:custGeom>
            <a:avLst/>
            <a:gdLst/>
            <a:ahLst/>
            <a:cxnLst/>
            <a:rect l="l" t="t" r="r" b="b"/>
            <a:pathLst>
              <a:path w="115529" h="54770" extrusionOk="0">
                <a:moveTo>
                  <a:pt x="115529" y="1"/>
                </a:moveTo>
                <a:lnTo>
                  <a:pt x="112924" y="187"/>
                </a:lnTo>
                <a:lnTo>
                  <a:pt x="110245" y="447"/>
                </a:lnTo>
                <a:lnTo>
                  <a:pt x="107566" y="745"/>
                </a:lnTo>
                <a:lnTo>
                  <a:pt x="104850" y="1080"/>
                </a:lnTo>
                <a:lnTo>
                  <a:pt x="102097" y="1489"/>
                </a:lnTo>
                <a:lnTo>
                  <a:pt x="99344" y="1936"/>
                </a:lnTo>
                <a:lnTo>
                  <a:pt x="96516" y="2419"/>
                </a:lnTo>
                <a:lnTo>
                  <a:pt x="93725" y="2940"/>
                </a:lnTo>
                <a:lnTo>
                  <a:pt x="90860" y="3536"/>
                </a:lnTo>
                <a:lnTo>
                  <a:pt x="88033" y="4131"/>
                </a:lnTo>
                <a:lnTo>
                  <a:pt x="85168" y="4801"/>
                </a:lnTo>
                <a:lnTo>
                  <a:pt x="82266" y="5508"/>
                </a:lnTo>
                <a:lnTo>
                  <a:pt x="79401" y="6252"/>
                </a:lnTo>
                <a:lnTo>
                  <a:pt x="76498" y="7070"/>
                </a:lnTo>
                <a:lnTo>
                  <a:pt x="73596" y="7889"/>
                </a:lnTo>
                <a:lnTo>
                  <a:pt x="70694" y="8782"/>
                </a:lnTo>
                <a:lnTo>
                  <a:pt x="67308" y="9861"/>
                </a:lnTo>
                <a:lnTo>
                  <a:pt x="63960" y="10977"/>
                </a:lnTo>
                <a:lnTo>
                  <a:pt x="60685" y="12130"/>
                </a:lnTo>
                <a:lnTo>
                  <a:pt x="57411" y="13321"/>
                </a:lnTo>
                <a:lnTo>
                  <a:pt x="54211" y="14586"/>
                </a:lnTo>
                <a:lnTo>
                  <a:pt x="51086" y="15851"/>
                </a:lnTo>
                <a:lnTo>
                  <a:pt x="47961" y="17153"/>
                </a:lnTo>
                <a:lnTo>
                  <a:pt x="44947" y="18530"/>
                </a:lnTo>
                <a:lnTo>
                  <a:pt x="41970" y="19907"/>
                </a:lnTo>
                <a:lnTo>
                  <a:pt x="39068" y="21321"/>
                </a:lnTo>
                <a:lnTo>
                  <a:pt x="36203" y="22772"/>
                </a:lnTo>
                <a:lnTo>
                  <a:pt x="33450" y="24223"/>
                </a:lnTo>
                <a:lnTo>
                  <a:pt x="30734" y="25748"/>
                </a:lnTo>
                <a:lnTo>
                  <a:pt x="28129" y="27274"/>
                </a:lnTo>
                <a:lnTo>
                  <a:pt x="25562" y="28836"/>
                </a:lnTo>
                <a:lnTo>
                  <a:pt x="23106" y="30436"/>
                </a:lnTo>
                <a:lnTo>
                  <a:pt x="20799" y="31962"/>
                </a:lnTo>
                <a:lnTo>
                  <a:pt x="18604" y="33524"/>
                </a:lnTo>
                <a:lnTo>
                  <a:pt x="16521" y="35087"/>
                </a:lnTo>
                <a:lnTo>
                  <a:pt x="14549" y="36650"/>
                </a:lnTo>
                <a:lnTo>
                  <a:pt x="12651" y="38213"/>
                </a:lnTo>
                <a:lnTo>
                  <a:pt x="10902" y="39775"/>
                </a:lnTo>
                <a:lnTo>
                  <a:pt x="9265" y="41338"/>
                </a:lnTo>
                <a:lnTo>
                  <a:pt x="7740" y="42863"/>
                </a:lnTo>
                <a:lnTo>
                  <a:pt x="6326" y="44426"/>
                </a:lnTo>
                <a:lnTo>
                  <a:pt x="5061" y="45952"/>
                </a:lnTo>
                <a:lnTo>
                  <a:pt x="4466" y="46696"/>
                </a:lnTo>
                <a:lnTo>
                  <a:pt x="3870" y="47477"/>
                </a:lnTo>
                <a:lnTo>
                  <a:pt x="3349" y="48221"/>
                </a:lnTo>
                <a:lnTo>
                  <a:pt x="2828" y="48965"/>
                </a:lnTo>
                <a:lnTo>
                  <a:pt x="2382" y="49709"/>
                </a:lnTo>
                <a:lnTo>
                  <a:pt x="1936" y="50454"/>
                </a:lnTo>
                <a:lnTo>
                  <a:pt x="1526" y="51198"/>
                </a:lnTo>
                <a:lnTo>
                  <a:pt x="1154" y="51905"/>
                </a:lnTo>
                <a:lnTo>
                  <a:pt x="819" y="52649"/>
                </a:lnTo>
                <a:lnTo>
                  <a:pt x="522" y="53356"/>
                </a:lnTo>
                <a:lnTo>
                  <a:pt x="224" y="54063"/>
                </a:lnTo>
                <a:lnTo>
                  <a:pt x="1" y="54770"/>
                </a:lnTo>
                <a:lnTo>
                  <a:pt x="115529" y="54770"/>
                </a:lnTo>
                <a:lnTo>
                  <a:pt x="115529" y="1"/>
                </a:lnTo>
                <a:close/>
              </a:path>
            </a:pathLst>
          </a:cu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a:ea typeface="Sora"/>
              <a:cs typeface="Sora"/>
              <a:sym typeface="Sora"/>
            </a:endParaRPr>
          </a:p>
        </p:txBody>
      </p:sp>
      <p:sp>
        <p:nvSpPr>
          <p:cNvPr id="616" name="Google Shape;616;p35"/>
          <p:cNvSpPr/>
          <p:nvPr/>
        </p:nvSpPr>
        <p:spPr>
          <a:xfrm rot="5400000">
            <a:off x="6256650" y="3649999"/>
            <a:ext cx="1392300" cy="3359400"/>
          </a:xfrm>
          <a:prstGeom prst="chord">
            <a:avLst>
              <a:gd name="adj1" fmla="val 5820070"/>
              <a:gd name="adj2" fmla="val 15784537"/>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a:ea typeface="Sora"/>
              <a:cs typeface="Sora"/>
              <a:sym typeface="Sora"/>
            </a:endParaRPr>
          </a:p>
        </p:txBody>
      </p:sp>
      <p:sp>
        <p:nvSpPr>
          <p:cNvPr id="617" name="Google Shape;617;p35"/>
          <p:cNvSpPr txBox="1">
            <a:spLocks noGrp="1"/>
          </p:cNvSpPr>
          <p:nvPr>
            <p:ph type="subTitle" idx="1"/>
          </p:nvPr>
        </p:nvSpPr>
        <p:spPr>
          <a:xfrm>
            <a:off x="4482800" y="3963975"/>
            <a:ext cx="3972600" cy="277200"/>
          </a:xfrm>
          <a:prstGeom prst="rect">
            <a:avLst/>
          </a:prstGeom>
        </p:spPr>
        <p:txBody>
          <a:bodyPr spcFirstLastPara="1" wrap="square" lIns="0" tIns="91425" rIns="91425" bIns="91425" anchor="b" anchorCtr="0">
            <a:noAutofit/>
          </a:bodyPr>
          <a:lstStyle>
            <a:lvl1pPr lvl="0">
              <a:spcBef>
                <a:spcPts val="0"/>
              </a:spcBef>
              <a:spcAft>
                <a:spcPts val="0"/>
              </a:spcAft>
              <a:buClr>
                <a:schemeClr val="lt1"/>
              </a:buClr>
              <a:buSzPts val="1000"/>
              <a:buFont typeface="Sora"/>
              <a:buNone/>
              <a:defRPr sz="1000"/>
            </a:lvl1pPr>
            <a:lvl2pPr lvl="1">
              <a:spcBef>
                <a:spcPts val="0"/>
              </a:spcBef>
              <a:spcAft>
                <a:spcPts val="0"/>
              </a:spcAft>
              <a:buClr>
                <a:schemeClr val="lt1"/>
              </a:buClr>
              <a:buSzPts val="1000"/>
              <a:buFont typeface="Sora"/>
              <a:buNone/>
              <a:defRPr sz="1000">
                <a:solidFill>
                  <a:schemeClr val="lt1"/>
                </a:solidFill>
                <a:latin typeface="Sora"/>
                <a:ea typeface="Sora"/>
                <a:cs typeface="Sora"/>
                <a:sym typeface="Sora"/>
              </a:defRPr>
            </a:lvl2pPr>
            <a:lvl3pPr lvl="2">
              <a:spcBef>
                <a:spcPts val="0"/>
              </a:spcBef>
              <a:spcAft>
                <a:spcPts val="0"/>
              </a:spcAft>
              <a:buClr>
                <a:schemeClr val="lt1"/>
              </a:buClr>
              <a:buSzPts val="1000"/>
              <a:buFont typeface="Sora"/>
              <a:buNone/>
              <a:defRPr sz="1000">
                <a:solidFill>
                  <a:schemeClr val="lt1"/>
                </a:solidFill>
                <a:latin typeface="Sora"/>
                <a:ea typeface="Sora"/>
                <a:cs typeface="Sora"/>
                <a:sym typeface="Sora"/>
              </a:defRPr>
            </a:lvl3pPr>
            <a:lvl4pPr lvl="3">
              <a:spcBef>
                <a:spcPts val="0"/>
              </a:spcBef>
              <a:spcAft>
                <a:spcPts val="0"/>
              </a:spcAft>
              <a:buClr>
                <a:schemeClr val="lt1"/>
              </a:buClr>
              <a:buSzPts val="1000"/>
              <a:buFont typeface="Sora"/>
              <a:buNone/>
              <a:defRPr sz="1000">
                <a:solidFill>
                  <a:schemeClr val="lt1"/>
                </a:solidFill>
                <a:latin typeface="Sora"/>
                <a:ea typeface="Sora"/>
                <a:cs typeface="Sora"/>
                <a:sym typeface="Sora"/>
              </a:defRPr>
            </a:lvl4pPr>
            <a:lvl5pPr lvl="4">
              <a:spcBef>
                <a:spcPts val="0"/>
              </a:spcBef>
              <a:spcAft>
                <a:spcPts val="0"/>
              </a:spcAft>
              <a:buClr>
                <a:schemeClr val="lt1"/>
              </a:buClr>
              <a:buSzPts val="1000"/>
              <a:buFont typeface="Sora"/>
              <a:buNone/>
              <a:defRPr sz="1000">
                <a:solidFill>
                  <a:schemeClr val="lt1"/>
                </a:solidFill>
                <a:latin typeface="Sora"/>
                <a:ea typeface="Sora"/>
                <a:cs typeface="Sora"/>
                <a:sym typeface="Sora"/>
              </a:defRPr>
            </a:lvl5pPr>
            <a:lvl6pPr lvl="5">
              <a:spcBef>
                <a:spcPts val="0"/>
              </a:spcBef>
              <a:spcAft>
                <a:spcPts val="0"/>
              </a:spcAft>
              <a:buClr>
                <a:schemeClr val="lt1"/>
              </a:buClr>
              <a:buSzPts val="1000"/>
              <a:buFont typeface="Sora"/>
              <a:buNone/>
              <a:defRPr sz="1000">
                <a:solidFill>
                  <a:schemeClr val="lt1"/>
                </a:solidFill>
                <a:latin typeface="Sora"/>
                <a:ea typeface="Sora"/>
                <a:cs typeface="Sora"/>
                <a:sym typeface="Sora"/>
              </a:defRPr>
            </a:lvl6pPr>
            <a:lvl7pPr lvl="6">
              <a:spcBef>
                <a:spcPts val="0"/>
              </a:spcBef>
              <a:spcAft>
                <a:spcPts val="0"/>
              </a:spcAft>
              <a:buClr>
                <a:schemeClr val="lt1"/>
              </a:buClr>
              <a:buSzPts val="1000"/>
              <a:buFont typeface="Sora"/>
              <a:buNone/>
              <a:defRPr sz="1000">
                <a:solidFill>
                  <a:schemeClr val="lt1"/>
                </a:solidFill>
                <a:latin typeface="Sora"/>
                <a:ea typeface="Sora"/>
                <a:cs typeface="Sora"/>
                <a:sym typeface="Sora"/>
              </a:defRPr>
            </a:lvl7pPr>
            <a:lvl8pPr lvl="7">
              <a:spcBef>
                <a:spcPts val="0"/>
              </a:spcBef>
              <a:spcAft>
                <a:spcPts val="0"/>
              </a:spcAft>
              <a:buClr>
                <a:schemeClr val="lt1"/>
              </a:buClr>
              <a:buSzPts val="1000"/>
              <a:buFont typeface="Sora"/>
              <a:buNone/>
              <a:defRPr sz="1000">
                <a:solidFill>
                  <a:schemeClr val="lt1"/>
                </a:solidFill>
                <a:latin typeface="Sora"/>
                <a:ea typeface="Sora"/>
                <a:cs typeface="Sora"/>
                <a:sym typeface="Sora"/>
              </a:defRPr>
            </a:lvl8pPr>
            <a:lvl9pPr lvl="8">
              <a:spcBef>
                <a:spcPts val="0"/>
              </a:spcBef>
              <a:spcAft>
                <a:spcPts val="0"/>
              </a:spcAft>
              <a:buClr>
                <a:schemeClr val="lt1"/>
              </a:buClr>
              <a:buSzPts val="1000"/>
              <a:buFont typeface="Sora"/>
              <a:buNone/>
              <a:defRPr sz="1000">
                <a:solidFill>
                  <a:schemeClr val="lt1"/>
                </a:solidFill>
                <a:latin typeface="Sora"/>
                <a:ea typeface="Sora"/>
                <a:cs typeface="Sora"/>
                <a:sym typeface="Sora"/>
              </a:defRPr>
            </a:lvl9pPr>
          </a:lstStyle>
          <a:p>
            <a:endParaRPr/>
          </a:p>
        </p:txBody>
      </p:sp>
      <p:sp>
        <p:nvSpPr>
          <p:cNvPr id="618" name="Google Shape;618;p35"/>
          <p:cNvSpPr txBox="1">
            <a:spLocks noGrp="1"/>
          </p:cNvSpPr>
          <p:nvPr>
            <p:ph type="subTitle" idx="2"/>
          </p:nvPr>
        </p:nvSpPr>
        <p:spPr>
          <a:xfrm>
            <a:off x="4482800" y="3731112"/>
            <a:ext cx="1481100" cy="198300"/>
          </a:xfrm>
          <a:prstGeom prst="rect">
            <a:avLst/>
          </a:prstGeom>
        </p:spPr>
        <p:txBody>
          <a:bodyPr spcFirstLastPara="1" wrap="square" lIns="0" tIns="91425" rIns="91425" bIns="91425" anchor="b" anchorCtr="0">
            <a:noAutofit/>
          </a:bodyPr>
          <a:lstStyle>
            <a:lvl1pPr lvl="0">
              <a:spcBef>
                <a:spcPts val="0"/>
              </a:spcBef>
              <a:spcAft>
                <a:spcPts val="0"/>
              </a:spcAft>
              <a:buNone/>
              <a:defRPr b="1">
                <a:solidFill>
                  <a:schemeClr val="accent5"/>
                </a:solidFill>
              </a:defRPr>
            </a:lvl1pPr>
            <a:lvl2pPr lvl="1">
              <a:spcBef>
                <a:spcPts val="0"/>
              </a:spcBef>
              <a:spcAft>
                <a:spcPts val="0"/>
              </a:spcAft>
              <a:buClr>
                <a:schemeClr val="accent5"/>
              </a:buClr>
              <a:buSzPts val="1400"/>
              <a:buNone/>
              <a:defRPr>
                <a:solidFill>
                  <a:schemeClr val="accent5"/>
                </a:solidFill>
              </a:defRPr>
            </a:lvl2pPr>
            <a:lvl3pPr lvl="2">
              <a:spcBef>
                <a:spcPts val="0"/>
              </a:spcBef>
              <a:spcAft>
                <a:spcPts val="0"/>
              </a:spcAft>
              <a:buClr>
                <a:schemeClr val="accent5"/>
              </a:buClr>
              <a:buSzPts val="1400"/>
              <a:buNone/>
              <a:defRPr>
                <a:solidFill>
                  <a:schemeClr val="accent5"/>
                </a:solidFill>
              </a:defRPr>
            </a:lvl3pPr>
            <a:lvl4pPr lvl="3">
              <a:spcBef>
                <a:spcPts val="0"/>
              </a:spcBef>
              <a:spcAft>
                <a:spcPts val="0"/>
              </a:spcAft>
              <a:buClr>
                <a:schemeClr val="accent5"/>
              </a:buClr>
              <a:buSzPts val="1400"/>
              <a:buNone/>
              <a:defRPr>
                <a:solidFill>
                  <a:schemeClr val="accent5"/>
                </a:solidFill>
              </a:defRPr>
            </a:lvl4pPr>
            <a:lvl5pPr lvl="4">
              <a:spcBef>
                <a:spcPts val="0"/>
              </a:spcBef>
              <a:spcAft>
                <a:spcPts val="0"/>
              </a:spcAft>
              <a:buClr>
                <a:schemeClr val="accent5"/>
              </a:buClr>
              <a:buSzPts val="1400"/>
              <a:buNone/>
              <a:defRPr>
                <a:solidFill>
                  <a:schemeClr val="accent5"/>
                </a:solidFill>
              </a:defRPr>
            </a:lvl5pPr>
            <a:lvl6pPr lvl="5">
              <a:spcBef>
                <a:spcPts val="0"/>
              </a:spcBef>
              <a:spcAft>
                <a:spcPts val="0"/>
              </a:spcAft>
              <a:buClr>
                <a:schemeClr val="accent5"/>
              </a:buClr>
              <a:buSzPts val="1400"/>
              <a:buNone/>
              <a:defRPr>
                <a:solidFill>
                  <a:schemeClr val="accent5"/>
                </a:solidFill>
              </a:defRPr>
            </a:lvl6pPr>
            <a:lvl7pPr lvl="6">
              <a:spcBef>
                <a:spcPts val="0"/>
              </a:spcBef>
              <a:spcAft>
                <a:spcPts val="0"/>
              </a:spcAft>
              <a:buClr>
                <a:schemeClr val="accent5"/>
              </a:buClr>
              <a:buSzPts val="1400"/>
              <a:buNone/>
              <a:defRPr>
                <a:solidFill>
                  <a:schemeClr val="accent5"/>
                </a:solidFill>
              </a:defRPr>
            </a:lvl7pPr>
            <a:lvl8pPr lvl="7">
              <a:spcBef>
                <a:spcPts val="0"/>
              </a:spcBef>
              <a:spcAft>
                <a:spcPts val="0"/>
              </a:spcAft>
              <a:buClr>
                <a:schemeClr val="accent5"/>
              </a:buClr>
              <a:buSzPts val="1400"/>
              <a:buNone/>
              <a:defRPr>
                <a:solidFill>
                  <a:schemeClr val="accent5"/>
                </a:solidFill>
              </a:defRPr>
            </a:lvl8pPr>
            <a:lvl9pPr lvl="8">
              <a:spcBef>
                <a:spcPts val="0"/>
              </a:spcBef>
              <a:spcAft>
                <a:spcPts val="0"/>
              </a:spcAft>
              <a:buClr>
                <a:schemeClr val="accent5"/>
              </a:buClr>
              <a:buSzPts val="1400"/>
              <a:buNone/>
              <a:defRPr>
                <a:solidFill>
                  <a:schemeClr val="accent5"/>
                </a:solidFill>
              </a:defRPr>
            </a:lvl9pPr>
          </a:lstStyle>
          <a:p>
            <a:endParaRPr/>
          </a:p>
        </p:txBody>
      </p:sp>
      <p:sp>
        <p:nvSpPr>
          <p:cNvPr id="619" name="Google Shape;619;p35"/>
          <p:cNvSpPr txBox="1">
            <a:spLocks noGrp="1"/>
          </p:cNvSpPr>
          <p:nvPr>
            <p:ph type="title"/>
          </p:nvPr>
        </p:nvSpPr>
        <p:spPr>
          <a:xfrm>
            <a:off x="38100" y="93150"/>
            <a:ext cx="1583400" cy="189300"/>
          </a:xfrm>
          <a:prstGeom prst="rect">
            <a:avLst/>
          </a:prstGeom>
        </p:spPr>
        <p:txBody>
          <a:bodyPr spcFirstLastPara="1" wrap="square" lIns="182875" tIns="91425" rIns="91425" bIns="91425" anchor="t" anchorCtr="0">
            <a:noAutofit/>
          </a:bodyPr>
          <a:lstStyle>
            <a:lvl1pPr lvl="0">
              <a:spcBef>
                <a:spcPts val="0"/>
              </a:spcBef>
              <a:spcAft>
                <a:spcPts val="0"/>
              </a:spcAft>
              <a:buNone/>
              <a:defRPr sz="900">
                <a:solidFill>
                  <a:schemeClr val="accent5"/>
                </a:solidFill>
                <a:latin typeface="Sora"/>
                <a:ea typeface="Sora"/>
                <a:cs typeface="Sora"/>
                <a:sym typeface="Sora"/>
              </a:defRPr>
            </a:lvl1pPr>
            <a:lvl2pPr lvl="1">
              <a:spcBef>
                <a:spcPts val="0"/>
              </a:spcBef>
              <a:spcAft>
                <a:spcPts val="0"/>
              </a:spcAft>
              <a:buClr>
                <a:schemeClr val="accent5"/>
              </a:buClr>
              <a:buSzPts val="900"/>
              <a:buFont typeface="Sora"/>
              <a:buNone/>
              <a:defRPr sz="900">
                <a:solidFill>
                  <a:schemeClr val="accent5"/>
                </a:solidFill>
                <a:latin typeface="Sora"/>
                <a:ea typeface="Sora"/>
                <a:cs typeface="Sora"/>
                <a:sym typeface="Sora"/>
              </a:defRPr>
            </a:lvl2pPr>
            <a:lvl3pPr lvl="2">
              <a:spcBef>
                <a:spcPts val="0"/>
              </a:spcBef>
              <a:spcAft>
                <a:spcPts val="0"/>
              </a:spcAft>
              <a:buClr>
                <a:schemeClr val="accent5"/>
              </a:buClr>
              <a:buSzPts val="900"/>
              <a:buFont typeface="Sora"/>
              <a:buNone/>
              <a:defRPr sz="900">
                <a:solidFill>
                  <a:schemeClr val="accent5"/>
                </a:solidFill>
                <a:latin typeface="Sora"/>
                <a:ea typeface="Sora"/>
                <a:cs typeface="Sora"/>
                <a:sym typeface="Sora"/>
              </a:defRPr>
            </a:lvl3pPr>
            <a:lvl4pPr lvl="3">
              <a:spcBef>
                <a:spcPts val="0"/>
              </a:spcBef>
              <a:spcAft>
                <a:spcPts val="0"/>
              </a:spcAft>
              <a:buClr>
                <a:schemeClr val="accent5"/>
              </a:buClr>
              <a:buSzPts val="900"/>
              <a:buFont typeface="Sora"/>
              <a:buNone/>
              <a:defRPr sz="900">
                <a:solidFill>
                  <a:schemeClr val="accent5"/>
                </a:solidFill>
                <a:latin typeface="Sora"/>
                <a:ea typeface="Sora"/>
                <a:cs typeface="Sora"/>
                <a:sym typeface="Sora"/>
              </a:defRPr>
            </a:lvl4pPr>
            <a:lvl5pPr lvl="4">
              <a:spcBef>
                <a:spcPts val="0"/>
              </a:spcBef>
              <a:spcAft>
                <a:spcPts val="0"/>
              </a:spcAft>
              <a:buClr>
                <a:schemeClr val="accent5"/>
              </a:buClr>
              <a:buSzPts val="900"/>
              <a:buFont typeface="Sora"/>
              <a:buNone/>
              <a:defRPr sz="900">
                <a:solidFill>
                  <a:schemeClr val="accent5"/>
                </a:solidFill>
                <a:latin typeface="Sora"/>
                <a:ea typeface="Sora"/>
                <a:cs typeface="Sora"/>
                <a:sym typeface="Sora"/>
              </a:defRPr>
            </a:lvl5pPr>
            <a:lvl6pPr lvl="5">
              <a:spcBef>
                <a:spcPts val="0"/>
              </a:spcBef>
              <a:spcAft>
                <a:spcPts val="0"/>
              </a:spcAft>
              <a:buClr>
                <a:schemeClr val="accent5"/>
              </a:buClr>
              <a:buSzPts val="900"/>
              <a:buFont typeface="Sora"/>
              <a:buNone/>
              <a:defRPr sz="900">
                <a:solidFill>
                  <a:schemeClr val="accent5"/>
                </a:solidFill>
                <a:latin typeface="Sora"/>
                <a:ea typeface="Sora"/>
                <a:cs typeface="Sora"/>
                <a:sym typeface="Sora"/>
              </a:defRPr>
            </a:lvl6pPr>
            <a:lvl7pPr lvl="6">
              <a:spcBef>
                <a:spcPts val="0"/>
              </a:spcBef>
              <a:spcAft>
                <a:spcPts val="0"/>
              </a:spcAft>
              <a:buClr>
                <a:schemeClr val="accent5"/>
              </a:buClr>
              <a:buSzPts val="900"/>
              <a:buFont typeface="Sora"/>
              <a:buNone/>
              <a:defRPr sz="900">
                <a:solidFill>
                  <a:schemeClr val="accent5"/>
                </a:solidFill>
                <a:latin typeface="Sora"/>
                <a:ea typeface="Sora"/>
                <a:cs typeface="Sora"/>
                <a:sym typeface="Sora"/>
              </a:defRPr>
            </a:lvl7pPr>
            <a:lvl8pPr lvl="7">
              <a:spcBef>
                <a:spcPts val="0"/>
              </a:spcBef>
              <a:spcAft>
                <a:spcPts val="0"/>
              </a:spcAft>
              <a:buClr>
                <a:schemeClr val="accent5"/>
              </a:buClr>
              <a:buSzPts val="900"/>
              <a:buFont typeface="Sora"/>
              <a:buNone/>
              <a:defRPr sz="900">
                <a:solidFill>
                  <a:schemeClr val="accent5"/>
                </a:solidFill>
                <a:latin typeface="Sora"/>
                <a:ea typeface="Sora"/>
                <a:cs typeface="Sora"/>
                <a:sym typeface="Sora"/>
              </a:defRPr>
            </a:lvl8pPr>
            <a:lvl9pPr lvl="8">
              <a:spcBef>
                <a:spcPts val="0"/>
              </a:spcBef>
              <a:spcAft>
                <a:spcPts val="0"/>
              </a:spcAft>
              <a:buClr>
                <a:schemeClr val="accent5"/>
              </a:buClr>
              <a:buSzPts val="900"/>
              <a:buFont typeface="Sora"/>
              <a:buNone/>
              <a:defRPr sz="900">
                <a:solidFill>
                  <a:schemeClr val="accent5"/>
                </a:solidFill>
                <a:latin typeface="Sora"/>
                <a:ea typeface="Sora"/>
                <a:cs typeface="Sora"/>
                <a:sym typeface="Sora"/>
              </a:defRPr>
            </a:lvl9pPr>
          </a:lstStyle>
          <a:p>
            <a:endParaRPr/>
          </a:p>
        </p:txBody>
      </p:sp>
      <p:sp>
        <p:nvSpPr>
          <p:cNvPr id="620" name="Google Shape;620;p35"/>
          <p:cNvSpPr txBox="1">
            <a:spLocks noGrp="1"/>
          </p:cNvSpPr>
          <p:nvPr>
            <p:ph type="title" idx="3"/>
          </p:nvPr>
        </p:nvSpPr>
        <p:spPr>
          <a:xfrm>
            <a:off x="115025" y="471075"/>
            <a:ext cx="3941700" cy="1200600"/>
          </a:xfrm>
          <a:prstGeom prst="rect">
            <a:avLst/>
          </a:prstGeom>
        </p:spPr>
        <p:txBody>
          <a:bodyPr spcFirstLastPara="1" wrap="square" lIns="91425" tIns="91425" rIns="91425" bIns="91425" anchor="t" anchorCtr="0">
            <a:spAutoFit/>
          </a:bodyPr>
          <a:lstStyle>
            <a:lvl1pPr lvl="0">
              <a:lnSpc>
                <a:spcPct val="90000"/>
              </a:lnSpc>
              <a:spcBef>
                <a:spcPts val="0"/>
              </a:spcBef>
              <a:spcAft>
                <a:spcPts val="0"/>
              </a:spcAft>
              <a:buNone/>
              <a:defRPr sz="3600"/>
            </a:lvl1pPr>
            <a:lvl2pPr lvl="1">
              <a:lnSpc>
                <a:spcPct val="115000"/>
              </a:lnSpc>
              <a:spcBef>
                <a:spcPts val="0"/>
              </a:spcBef>
              <a:spcAft>
                <a:spcPts val="0"/>
              </a:spcAft>
              <a:buNone/>
              <a:defRPr sz="3600"/>
            </a:lvl2pPr>
            <a:lvl3pPr lvl="2">
              <a:lnSpc>
                <a:spcPct val="115000"/>
              </a:lnSpc>
              <a:spcBef>
                <a:spcPts val="0"/>
              </a:spcBef>
              <a:spcAft>
                <a:spcPts val="0"/>
              </a:spcAft>
              <a:buNone/>
              <a:defRPr sz="3600"/>
            </a:lvl3pPr>
            <a:lvl4pPr lvl="3">
              <a:lnSpc>
                <a:spcPct val="115000"/>
              </a:lnSpc>
              <a:spcBef>
                <a:spcPts val="0"/>
              </a:spcBef>
              <a:spcAft>
                <a:spcPts val="0"/>
              </a:spcAft>
              <a:buNone/>
              <a:defRPr sz="3600"/>
            </a:lvl4pPr>
            <a:lvl5pPr lvl="4">
              <a:lnSpc>
                <a:spcPct val="115000"/>
              </a:lnSpc>
              <a:spcBef>
                <a:spcPts val="0"/>
              </a:spcBef>
              <a:spcAft>
                <a:spcPts val="0"/>
              </a:spcAft>
              <a:buNone/>
              <a:defRPr sz="3600"/>
            </a:lvl5pPr>
            <a:lvl6pPr lvl="5">
              <a:lnSpc>
                <a:spcPct val="115000"/>
              </a:lnSpc>
              <a:spcBef>
                <a:spcPts val="0"/>
              </a:spcBef>
              <a:spcAft>
                <a:spcPts val="0"/>
              </a:spcAft>
              <a:buNone/>
              <a:defRPr sz="3600"/>
            </a:lvl6pPr>
            <a:lvl7pPr lvl="6">
              <a:lnSpc>
                <a:spcPct val="115000"/>
              </a:lnSpc>
              <a:spcBef>
                <a:spcPts val="0"/>
              </a:spcBef>
              <a:spcAft>
                <a:spcPts val="0"/>
              </a:spcAft>
              <a:buNone/>
              <a:defRPr sz="3600"/>
            </a:lvl7pPr>
            <a:lvl8pPr lvl="7">
              <a:lnSpc>
                <a:spcPct val="115000"/>
              </a:lnSpc>
              <a:spcBef>
                <a:spcPts val="0"/>
              </a:spcBef>
              <a:spcAft>
                <a:spcPts val="0"/>
              </a:spcAft>
              <a:buNone/>
              <a:defRPr sz="3600"/>
            </a:lvl8pPr>
            <a:lvl9pPr lvl="8">
              <a:lnSpc>
                <a:spcPct val="115000"/>
              </a:lnSpc>
              <a:spcBef>
                <a:spcPts val="0"/>
              </a:spcBef>
              <a:spcAft>
                <a:spcPts val="0"/>
              </a:spcAft>
              <a:buNone/>
              <a:defRPr sz="3600"/>
            </a:lvl9pPr>
          </a:lstStyle>
          <a:p>
            <a:endParaRPr/>
          </a:p>
        </p:txBody>
      </p:sp>
      <p:sp>
        <p:nvSpPr>
          <p:cNvPr id="621" name="Google Shape;621;p35"/>
          <p:cNvSpPr txBox="1">
            <a:spLocks noGrp="1"/>
          </p:cNvSpPr>
          <p:nvPr>
            <p:ph type="subTitle" idx="4"/>
          </p:nvPr>
        </p:nvSpPr>
        <p:spPr>
          <a:xfrm>
            <a:off x="4482800" y="3428650"/>
            <a:ext cx="3972600" cy="277200"/>
          </a:xfrm>
          <a:prstGeom prst="rect">
            <a:avLst/>
          </a:prstGeom>
        </p:spPr>
        <p:txBody>
          <a:bodyPr spcFirstLastPara="1" wrap="square" lIns="0" tIns="91425" rIns="91425" bIns="91425" anchor="b" anchorCtr="0">
            <a:noAutofit/>
          </a:bodyPr>
          <a:lstStyle>
            <a:lvl1pPr lvl="0">
              <a:spcBef>
                <a:spcPts val="0"/>
              </a:spcBef>
              <a:spcAft>
                <a:spcPts val="0"/>
              </a:spcAft>
              <a:buClr>
                <a:schemeClr val="lt1"/>
              </a:buClr>
              <a:buSzPts val="1000"/>
              <a:buFont typeface="Sora"/>
              <a:buNone/>
              <a:defRPr sz="1000"/>
            </a:lvl1pPr>
            <a:lvl2pPr lvl="1">
              <a:spcBef>
                <a:spcPts val="0"/>
              </a:spcBef>
              <a:spcAft>
                <a:spcPts val="0"/>
              </a:spcAft>
              <a:buClr>
                <a:schemeClr val="lt1"/>
              </a:buClr>
              <a:buSzPts val="1000"/>
              <a:buFont typeface="Sora"/>
              <a:buNone/>
              <a:defRPr sz="1000">
                <a:solidFill>
                  <a:schemeClr val="lt1"/>
                </a:solidFill>
                <a:latin typeface="Sora"/>
                <a:ea typeface="Sora"/>
                <a:cs typeface="Sora"/>
                <a:sym typeface="Sora"/>
              </a:defRPr>
            </a:lvl2pPr>
            <a:lvl3pPr lvl="2">
              <a:spcBef>
                <a:spcPts val="0"/>
              </a:spcBef>
              <a:spcAft>
                <a:spcPts val="0"/>
              </a:spcAft>
              <a:buClr>
                <a:schemeClr val="lt1"/>
              </a:buClr>
              <a:buSzPts val="1000"/>
              <a:buFont typeface="Sora"/>
              <a:buNone/>
              <a:defRPr sz="1000">
                <a:solidFill>
                  <a:schemeClr val="lt1"/>
                </a:solidFill>
                <a:latin typeface="Sora"/>
                <a:ea typeface="Sora"/>
                <a:cs typeface="Sora"/>
                <a:sym typeface="Sora"/>
              </a:defRPr>
            </a:lvl3pPr>
            <a:lvl4pPr lvl="3">
              <a:spcBef>
                <a:spcPts val="0"/>
              </a:spcBef>
              <a:spcAft>
                <a:spcPts val="0"/>
              </a:spcAft>
              <a:buClr>
                <a:schemeClr val="lt1"/>
              </a:buClr>
              <a:buSzPts val="1000"/>
              <a:buFont typeface="Sora"/>
              <a:buNone/>
              <a:defRPr sz="1000">
                <a:solidFill>
                  <a:schemeClr val="lt1"/>
                </a:solidFill>
                <a:latin typeface="Sora"/>
                <a:ea typeface="Sora"/>
                <a:cs typeface="Sora"/>
                <a:sym typeface="Sora"/>
              </a:defRPr>
            </a:lvl4pPr>
            <a:lvl5pPr lvl="4">
              <a:spcBef>
                <a:spcPts val="0"/>
              </a:spcBef>
              <a:spcAft>
                <a:spcPts val="0"/>
              </a:spcAft>
              <a:buClr>
                <a:schemeClr val="lt1"/>
              </a:buClr>
              <a:buSzPts val="1000"/>
              <a:buFont typeface="Sora"/>
              <a:buNone/>
              <a:defRPr sz="1000">
                <a:solidFill>
                  <a:schemeClr val="lt1"/>
                </a:solidFill>
                <a:latin typeface="Sora"/>
                <a:ea typeface="Sora"/>
                <a:cs typeface="Sora"/>
                <a:sym typeface="Sora"/>
              </a:defRPr>
            </a:lvl5pPr>
            <a:lvl6pPr lvl="5">
              <a:spcBef>
                <a:spcPts val="0"/>
              </a:spcBef>
              <a:spcAft>
                <a:spcPts val="0"/>
              </a:spcAft>
              <a:buClr>
                <a:schemeClr val="lt1"/>
              </a:buClr>
              <a:buSzPts val="1000"/>
              <a:buFont typeface="Sora"/>
              <a:buNone/>
              <a:defRPr sz="1000">
                <a:solidFill>
                  <a:schemeClr val="lt1"/>
                </a:solidFill>
                <a:latin typeface="Sora"/>
                <a:ea typeface="Sora"/>
                <a:cs typeface="Sora"/>
                <a:sym typeface="Sora"/>
              </a:defRPr>
            </a:lvl6pPr>
            <a:lvl7pPr lvl="6">
              <a:spcBef>
                <a:spcPts val="0"/>
              </a:spcBef>
              <a:spcAft>
                <a:spcPts val="0"/>
              </a:spcAft>
              <a:buClr>
                <a:schemeClr val="lt1"/>
              </a:buClr>
              <a:buSzPts val="1000"/>
              <a:buFont typeface="Sora"/>
              <a:buNone/>
              <a:defRPr sz="1000">
                <a:solidFill>
                  <a:schemeClr val="lt1"/>
                </a:solidFill>
                <a:latin typeface="Sora"/>
                <a:ea typeface="Sora"/>
                <a:cs typeface="Sora"/>
                <a:sym typeface="Sora"/>
              </a:defRPr>
            </a:lvl7pPr>
            <a:lvl8pPr lvl="7">
              <a:spcBef>
                <a:spcPts val="0"/>
              </a:spcBef>
              <a:spcAft>
                <a:spcPts val="0"/>
              </a:spcAft>
              <a:buClr>
                <a:schemeClr val="lt1"/>
              </a:buClr>
              <a:buSzPts val="1000"/>
              <a:buFont typeface="Sora"/>
              <a:buNone/>
              <a:defRPr sz="1000">
                <a:solidFill>
                  <a:schemeClr val="lt1"/>
                </a:solidFill>
                <a:latin typeface="Sora"/>
                <a:ea typeface="Sora"/>
                <a:cs typeface="Sora"/>
                <a:sym typeface="Sora"/>
              </a:defRPr>
            </a:lvl8pPr>
            <a:lvl9pPr lvl="8">
              <a:spcBef>
                <a:spcPts val="0"/>
              </a:spcBef>
              <a:spcAft>
                <a:spcPts val="0"/>
              </a:spcAft>
              <a:buClr>
                <a:schemeClr val="lt1"/>
              </a:buClr>
              <a:buSzPts val="1000"/>
              <a:buFont typeface="Sora"/>
              <a:buNone/>
              <a:defRPr sz="1000">
                <a:solidFill>
                  <a:schemeClr val="lt1"/>
                </a:solidFill>
                <a:latin typeface="Sora"/>
                <a:ea typeface="Sora"/>
                <a:cs typeface="Sora"/>
                <a:sym typeface="Sora"/>
              </a:defRPr>
            </a:lvl9pPr>
          </a:lstStyle>
          <a:p>
            <a:endParaRPr/>
          </a:p>
        </p:txBody>
      </p:sp>
      <p:sp>
        <p:nvSpPr>
          <p:cNvPr id="622" name="Google Shape;622;p35"/>
          <p:cNvSpPr txBox="1">
            <a:spLocks noGrp="1"/>
          </p:cNvSpPr>
          <p:nvPr>
            <p:ph type="subTitle" idx="5"/>
          </p:nvPr>
        </p:nvSpPr>
        <p:spPr>
          <a:xfrm>
            <a:off x="4482800" y="3195787"/>
            <a:ext cx="1481100" cy="198300"/>
          </a:xfrm>
          <a:prstGeom prst="rect">
            <a:avLst/>
          </a:prstGeom>
        </p:spPr>
        <p:txBody>
          <a:bodyPr spcFirstLastPara="1" wrap="square" lIns="0" tIns="91425" rIns="91425" bIns="91425" anchor="b" anchorCtr="0">
            <a:noAutofit/>
          </a:bodyPr>
          <a:lstStyle>
            <a:lvl1pPr lvl="0">
              <a:spcBef>
                <a:spcPts val="0"/>
              </a:spcBef>
              <a:spcAft>
                <a:spcPts val="0"/>
              </a:spcAft>
              <a:buNone/>
              <a:defRPr b="1">
                <a:solidFill>
                  <a:schemeClr val="accent5"/>
                </a:solidFill>
              </a:defRPr>
            </a:lvl1pPr>
            <a:lvl2pPr lvl="1">
              <a:spcBef>
                <a:spcPts val="0"/>
              </a:spcBef>
              <a:spcAft>
                <a:spcPts val="0"/>
              </a:spcAft>
              <a:buClr>
                <a:schemeClr val="accent5"/>
              </a:buClr>
              <a:buSzPts val="1400"/>
              <a:buNone/>
              <a:defRPr>
                <a:solidFill>
                  <a:schemeClr val="accent5"/>
                </a:solidFill>
              </a:defRPr>
            </a:lvl2pPr>
            <a:lvl3pPr lvl="2">
              <a:spcBef>
                <a:spcPts val="0"/>
              </a:spcBef>
              <a:spcAft>
                <a:spcPts val="0"/>
              </a:spcAft>
              <a:buClr>
                <a:schemeClr val="accent5"/>
              </a:buClr>
              <a:buSzPts val="1400"/>
              <a:buNone/>
              <a:defRPr>
                <a:solidFill>
                  <a:schemeClr val="accent5"/>
                </a:solidFill>
              </a:defRPr>
            </a:lvl3pPr>
            <a:lvl4pPr lvl="3">
              <a:spcBef>
                <a:spcPts val="0"/>
              </a:spcBef>
              <a:spcAft>
                <a:spcPts val="0"/>
              </a:spcAft>
              <a:buClr>
                <a:schemeClr val="accent5"/>
              </a:buClr>
              <a:buSzPts val="1400"/>
              <a:buNone/>
              <a:defRPr>
                <a:solidFill>
                  <a:schemeClr val="accent5"/>
                </a:solidFill>
              </a:defRPr>
            </a:lvl4pPr>
            <a:lvl5pPr lvl="4">
              <a:spcBef>
                <a:spcPts val="0"/>
              </a:spcBef>
              <a:spcAft>
                <a:spcPts val="0"/>
              </a:spcAft>
              <a:buClr>
                <a:schemeClr val="accent5"/>
              </a:buClr>
              <a:buSzPts val="1400"/>
              <a:buNone/>
              <a:defRPr>
                <a:solidFill>
                  <a:schemeClr val="accent5"/>
                </a:solidFill>
              </a:defRPr>
            </a:lvl5pPr>
            <a:lvl6pPr lvl="5">
              <a:spcBef>
                <a:spcPts val="0"/>
              </a:spcBef>
              <a:spcAft>
                <a:spcPts val="0"/>
              </a:spcAft>
              <a:buClr>
                <a:schemeClr val="accent5"/>
              </a:buClr>
              <a:buSzPts val="1400"/>
              <a:buNone/>
              <a:defRPr>
                <a:solidFill>
                  <a:schemeClr val="accent5"/>
                </a:solidFill>
              </a:defRPr>
            </a:lvl6pPr>
            <a:lvl7pPr lvl="6">
              <a:spcBef>
                <a:spcPts val="0"/>
              </a:spcBef>
              <a:spcAft>
                <a:spcPts val="0"/>
              </a:spcAft>
              <a:buClr>
                <a:schemeClr val="accent5"/>
              </a:buClr>
              <a:buSzPts val="1400"/>
              <a:buNone/>
              <a:defRPr>
                <a:solidFill>
                  <a:schemeClr val="accent5"/>
                </a:solidFill>
              </a:defRPr>
            </a:lvl7pPr>
            <a:lvl8pPr lvl="7">
              <a:spcBef>
                <a:spcPts val="0"/>
              </a:spcBef>
              <a:spcAft>
                <a:spcPts val="0"/>
              </a:spcAft>
              <a:buClr>
                <a:schemeClr val="accent5"/>
              </a:buClr>
              <a:buSzPts val="1400"/>
              <a:buNone/>
              <a:defRPr>
                <a:solidFill>
                  <a:schemeClr val="accent5"/>
                </a:solidFill>
              </a:defRPr>
            </a:lvl8pPr>
            <a:lvl9pPr lvl="8">
              <a:spcBef>
                <a:spcPts val="0"/>
              </a:spcBef>
              <a:spcAft>
                <a:spcPts val="0"/>
              </a:spcAft>
              <a:buClr>
                <a:schemeClr val="accent5"/>
              </a:buClr>
              <a:buSzPts val="1400"/>
              <a:buNone/>
              <a:defRPr>
                <a:solidFill>
                  <a:schemeClr val="accent5"/>
                </a:solidFill>
              </a:defRPr>
            </a:lvl9pPr>
          </a:lstStyle>
          <a:p>
            <a:endParaRPr/>
          </a:p>
        </p:txBody>
      </p:sp>
      <p:sp>
        <p:nvSpPr>
          <p:cNvPr id="623" name="Google Shape;623;p35"/>
          <p:cNvSpPr txBox="1">
            <a:spLocks noGrp="1"/>
          </p:cNvSpPr>
          <p:nvPr>
            <p:ph type="subTitle" idx="6"/>
          </p:nvPr>
        </p:nvSpPr>
        <p:spPr>
          <a:xfrm>
            <a:off x="4482800" y="2894863"/>
            <a:ext cx="3972600" cy="277200"/>
          </a:xfrm>
          <a:prstGeom prst="rect">
            <a:avLst/>
          </a:prstGeom>
        </p:spPr>
        <p:txBody>
          <a:bodyPr spcFirstLastPara="1" wrap="square" lIns="0" tIns="91425" rIns="91425" bIns="91425" anchor="b" anchorCtr="0">
            <a:noAutofit/>
          </a:bodyPr>
          <a:lstStyle>
            <a:lvl1pPr lvl="0">
              <a:spcBef>
                <a:spcPts val="0"/>
              </a:spcBef>
              <a:spcAft>
                <a:spcPts val="0"/>
              </a:spcAft>
              <a:buClr>
                <a:schemeClr val="lt1"/>
              </a:buClr>
              <a:buSzPts val="1000"/>
              <a:buFont typeface="Sora"/>
              <a:buNone/>
              <a:defRPr sz="1000"/>
            </a:lvl1pPr>
            <a:lvl2pPr lvl="1">
              <a:spcBef>
                <a:spcPts val="0"/>
              </a:spcBef>
              <a:spcAft>
                <a:spcPts val="0"/>
              </a:spcAft>
              <a:buClr>
                <a:schemeClr val="lt1"/>
              </a:buClr>
              <a:buSzPts val="1000"/>
              <a:buFont typeface="Sora"/>
              <a:buNone/>
              <a:defRPr sz="1000">
                <a:solidFill>
                  <a:schemeClr val="lt1"/>
                </a:solidFill>
                <a:latin typeface="Sora"/>
                <a:ea typeface="Sora"/>
                <a:cs typeface="Sora"/>
                <a:sym typeface="Sora"/>
              </a:defRPr>
            </a:lvl2pPr>
            <a:lvl3pPr lvl="2">
              <a:spcBef>
                <a:spcPts val="0"/>
              </a:spcBef>
              <a:spcAft>
                <a:spcPts val="0"/>
              </a:spcAft>
              <a:buClr>
                <a:schemeClr val="lt1"/>
              </a:buClr>
              <a:buSzPts val="1000"/>
              <a:buFont typeface="Sora"/>
              <a:buNone/>
              <a:defRPr sz="1000">
                <a:solidFill>
                  <a:schemeClr val="lt1"/>
                </a:solidFill>
                <a:latin typeface="Sora"/>
                <a:ea typeface="Sora"/>
                <a:cs typeface="Sora"/>
                <a:sym typeface="Sora"/>
              </a:defRPr>
            </a:lvl3pPr>
            <a:lvl4pPr lvl="3">
              <a:spcBef>
                <a:spcPts val="0"/>
              </a:spcBef>
              <a:spcAft>
                <a:spcPts val="0"/>
              </a:spcAft>
              <a:buClr>
                <a:schemeClr val="lt1"/>
              </a:buClr>
              <a:buSzPts val="1000"/>
              <a:buFont typeface="Sora"/>
              <a:buNone/>
              <a:defRPr sz="1000">
                <a:solidFill>
                  <a:schemeClr val="lt1"/>
                </a:solidFill>
                <a:latin typeface="Sora"/>
                <a:ea typeface="Sora"/>
                <a:cs typeface="Sora"/>
                <a:sym typeface="Sora"/>
              </a:defRPr>
            </a:lvl4pPr>
            <a:lvl5pPr lvl="4">
              <a:spcBef>
                <a:spcPts val="0"/>
              </a:spcBef>
              <a:spcAft>
                <a:spcPts val="0"/>
              </a:spcAft>
              <a:buClr>
                <a:schemeClr val="lt1"/>
              </a:buClr>
              <a:buSzPts val="1000"/>
              <a:buFont typeface="Sora"/>
              <a:buNone/>
              <a:defRPr sz="1000">
                <a:solidFill>
                  <a:schemeClr val="lt1"/>
                </a:solidFill>
                <a:latin typeface="Sora"/>
                <a:ea typeface="Sora"/>
                <a:cs typeface="Sora"/>
                <a:sym typeface="Sora"/>
              </a:defRPr>
            </a:lvl5pPr>
            <a:lvl6pPr lvl="5">
              <a:spcBef>
                <a:spcPts val="0"/>
              </a:spcBef>
              <a:spcAft>
                <a:spcPts val="0"/>
              </a:spcAft>
              <a:buClr>
                <a:schemeClr val="lt1"/>
              </a:buClr>
              <a:buSzPts val="1000"/>
              <a:buFont typeface="Sora"/>
              <a:buNone/>
              <a:defRPr sz="1000">
                <a:solidFill>
                  <a:schemeClr val="lt1"/>
                </a:solidFill>
                <a:latin typeface="Sora"/>
                <a:ea typeface="Sora"/>
                <a:cs typeface="Sora"/>
                <a:sym typeface="Sora"/>
              </a:defRPr>
            </a:lvl6pPr>
            <a:lvl7pPr lvl="6">
              <a:spcBef>
                <a:spcPts val="0"/>
              </a:spcBef>
              <a:spcAft>
                <a:spcPts val="0"/>
              </a:spcAft>
              <a:buClr>
                <a:schemeClr val="lt1"/>
              </a:buClr>
              <a:buSzPts val="1000"/>
              <a:buFont typeface="Sora"/>
              <a:buNone/>
              <a:defRPr sz="1000">
                <a:solidFill>
                  <a:schemeClr val="lt1"/>
                </a:solidFill>
                <a:latin typeface="Sora"/>
                <a:ea typeface="Sora"/>
                <a:cs typeface="Sora"/>
                <a:sym typeface="Sora"/>
              </a:defRPr>
            </a:lvl7pPr>
            <a:lvl8pPr lvl="7">
              <a:spcBef>
                <a:spcPts val="0"/>
              </a:spcBef>
              <a:spcAft>
                <a:spcPts val="0"/>
              </a:spcAft>
              <a:buClr>
                <a:schemeClr val="lt1"/>
              </a:buClr>
              <a:buSzPts val="1000"/>
              <a:buFont typeface="Sora"/>
              <a:buNone/>
              <a:defRPr sz="1000">
                <a:solidFill>
                  <a:schemeClr val="lt1"/>
                </a:solidFill>
                <a:latin typeface="Sora"/>
                <a:ea typeface="Sora"/>
                <a:cs typeface="Sora"/>
                <a:sym typeface="Sora"/>
              </a:defRPr>
            </a:lvl8pPr>
            <a:lvl9pPr lvl="8">
              <a:spcBef>
                <a:spcPts val="0"/>
              </a:spcBef>
              <a:spcAft>
                <a:spcPts val="0"/>
              </a:spcAft>
              <a:buClr>
                <a:schemeClr val="lt1"/>
              </a:buClr>
              <a:buSzPts val="1000"/>
              <a:buFont typeface="Sora"/>
              <a:buNone/>
              <a:defRPr sz="1000">
                <a:solidFill>
                  <a:schemeClr val="lt1"/>
                </a:solidFill>
                <a:latin typeface="Sora"/>
                <a:ea typeface="Sora"/>
                <a:cs typeface="Sora"/>
                <a:sym typeface="Sora"/>
              </a:defRPr>
            </a:lvl9pPr>
          </a:lstStyle>
          <a:p>
            <a:endParaRPr/>
          </a:p>
        </p:txBody>
      </p:sp>
      <p:sp>
        <p:nvSpPr>
          <p:cNvPr id="624" name="Google Shape;624;p35"/>
          <p:cNvSpPr txBox="1">
            <a:spLocks noGrp="1"/>
          </p:cNvSpPr>
          <p:nvPr>
            <p:ph type="subTitle" idx="7"/>
          </p:nvPr>
        </p:nvSpPr>
        <p:spPr>
          <a:xfrm>
            <a:off x="4482800" y="2662000"/>
            <a:ext cx="1481100" cy="198300"/>
          </a:xfrm>
          <a:prstGeom prst="rect">
            <a:avLst/>
          </a:prstGeom>
        </p:spPr>
        <p:txBody>
          <a:bodyPr spcFirstLastPara="1" wrap="square" lIns="0" tIns="91425" rIns="91425" bIns="91425" anchor="b" anchorCtr="0">
            <a:noAutofit/>
          </a:bodyPr>
          <a:lstStyle>
            <a:lvl1pPr lvl="0">
              <a:spcBef>
                <a:spcPts val="0"/>
              </a:spcBef>
              <a:spcAft>
                <a:spcPts val="0"/>
              </a:spcAft>
              <a:buNone/>
              <a:defRPr b="1">
                <a:solidFill>
                  <a:schemeClr val="accent5"/>
                </a:solidFill>
              </a:defRPr>
            </a:lvl1pPr>
            <a:lvl2pPr lvl="1">
              <a:spcBef>
                <a:spcPts val="0"/>
              </a:spcBef>
              <a:spcAft>
                <a:spcPts val="0"/>
              </a:spcAft>
              <a:buClr>
                <a:schemeClr val="accent5"/>
              </a:buClr>
              <a:buSzPts val="1400"/>
              <a:buNone/>
              <a:defRPr>
                <a:solidFill>
                  <a:schemeClr val="accent5"/>
                </a:solidFill>
              </a:defRPr>
            </a:lvl2pPr>
            <a:lvl3pPr lvl="2">
              <a:spcBef>
                <a:spcPts val="0"/>
              </a:spcBef>
              <a:spcAft>
                <a:spcPts val="0"/>
              </a:spcAft>
              <a:buClr>
                <a:schemeClr val="accent5"/>
              </a:buClr>
              <a:buSzPts val="1400"/>
              <a:buNone/>
              <a:defRPr>
                <a:solidFill>
                  <a:schemeClr val="accent5"/>
                </a:solidFill>
              </a:defRPr>
            </a:lvl3pPr>
            <a:lvl4pPr lvl="3">
              <a:spcBef>
                <a:spcPts val="0"/>
              </a:spcBef>
              <a:spcAft>
                <a:spcPts val="0"/>
              </a:spcAft>
              <a:buClr>
                <a:schemeClr val="accent5"/>
              </a:buClr>
              <a:buSzPts val="1400"/>
              <a:buNone/>
              <a:defRPr>
                <a:solidFill>
                  <a:schemeClr val="accent5"/>
                </a:solidFill>
              </a:defRPr>
            </a:lvl4pPr>
            <a:lvl5pPr lvl="4">
              <a:spcBef>
                <a:spcPts val="0"/>
              </a:spcBef>
              <a:spcAft>
                <a:spcPts val="0"/>
              </a:spcAft>
              <a:buClr>
                <a:schemeClr val="accent5"/>
              </a:buClr>
              <a:buSzPts val="1400"/>
              <a:buNone/>
              <a:defRPr>
                <a:solidFill>
                  <a:schemeClr val="accent5"/>
                </a:solidFill>
              </a:defRPr>
            </a:lvl5pPr>
            <a:lvl6pPr lvl="5">
              <a:spcBef>
                <a:spcPts val="0"/>
              </a:spcBef>
              <a:spcAft>
                <a:spcPts val="0"/>
              </a:spcAft>
              <a:buClr>
                <a:schemeClr val="accent5"/>
              </a:buClr>
              <a:buSzPts val="1400"/>
              <a:buNone/>
              <a:defRPr>
                <a:solidFill>
                  <a:schemeClr val="accent5"/>
                </a:solidFill>
              </a:defRPr>
            </a:lvl6pPr>
            <a:lvl7pPr lvl="6">
              <a:spcBef>
                <a:spcPts val="0"/>
              </a:spcBef>
              <a:spcAft>
                <a:spcPts val="0"/>
              </a:spcAft>
              <a:buClr>
                <a:schemeClr val="accent5"/>
              </a:buClr>
              <a:buSzPts val="1400"/>
              <a:buNone/>
              <a:defRPr>
                <a:solidFill>
                  <a:schemeClr val="accent5"/>
                </a:solidFill>
              </a:defRPr>
            </a:lvl7pPr>
            <a:lvl8pPr lvl="7">
              <a:spcBef>
                <a:spcPts val="0"/>
              </a:spcBef>
              <a:spcAft>
                <a:spcPts val="0"/>
              </a:spcAft>
              <a:buClr>
                <a:schemeClr val="accent5"/>
              </a:buClr>
              <a:buSzPts val="1400"/>
              <a:buNone/>
              <a:defRPr>
                <a:solidFill>
                  <a:schemeClr val="accent5"/>
                </a:solidFill>
              </a:defRPr>
            </a:lvl8pPr>
            <a:lvl9pPr lvl="8">
              <a:spcBef>
                <a:spcPts val="0"/>
              </a:spcBef>
              <a:spcAft>
                <a:spcPts val="0"/>
              </a:spcAft>
              <a:buClr>
                <a:schemeClr val="accent5"/>
              </a:buClr>
              <a:buSzPts val="1400"/>
              <a:buNone/>
              <a:defRPr>
                <a:solidFill>
                  <a:schemeClr val="accent5"/>
                </a:solidFill>
              </a:defRPr>
            </a:lvl9pPr>
          </a:lstStyle>
          <a:p>
            <a:endParaRPr/>
          </a:p>
        </p:txBody>
      </p:sp>
      <p:sp>
        <p:nvSpPr>
          <p:cNvPr id="625" name="Google Shape;625;p35"/>
          <p:cNvSpPr txBox="1">
            <a:spLocks noGrp="1"/>
          </p:cNvSpPr>
          <p:nvPr>
            <p:ph type="subTitle" idx="8"/>
          </p:nvPr>
        </p:nvSpPr>
        <p:spPr>
          <a:xfrm>
            <a:off x="4482800" y="2361863"/>
            <a:ext cx="3972600" cy="277200"/>
          </a:xfrm>
          <a:prstGeom prst="rect">
            <a:avLst/>
          </a:prstGeom>
        </p:spPr>
        <p:txBody>
          <a:bodyPr spcFirstLastPara="1" wrap="square" lIns="0" tIns="91425" rIns="91425" bIns="91425" anchor="b" anchorCtr="0">
            <a:noAutofit/>
          </a:bodyPr>
          <a:lstStyle>
            <a:lvl1pPr lvl="0">
              <a:spcBef>
                <a:spcPts val="0"/>
              </a:spcBef>
              <a:spcAft>
                <a:spcPts val="0"/>
              </a:spcAft>
              <a:buClr>
                <a:schemeClr val="lt1"/>
              </a:buClr>
              <a:buSzPts val="1000"/>
              <a:buFont typeface="Sora"/>
              <a:buNone/>
              <a:defRPr sz="1000"/>
            </a:lvl1pPr>
            <a:lvl2pPr lvl="1">
              <a:spcBef>
                <a:spcPts val="0"/>
              </a:spcBef>
              <a:spcAft>
                <a:spcPts val="0"/>
              </a:spcAft>
              <a:buClr>
                <a:schemeClr val="lt1"/>
              </a:buClr>
              <a:buSzPts val="1000"/>
              <a:buFont typeface="Sora"/>
              <a:buNone/>
              <a:defRPr sz="1000">
                <a:solidFill>
                  <a:schemeClr val="lt1"/>
                </a:solidFill>
                <a:latin typeface="Sora"/>
                <a:ea typeface="Sora"/>
                <a:cs typeface="Sora"/>
                <a:sym typeface="Sora"/>
              </a:defRPr>
            </a:lvl2pPr>
            <a:lvl3pPr lvl="2">
              <a:spcBef>
                <a:spcPts val="0"/>
              </a:spcBef>
              <a:spcAft>
                <a:spcPts val="0"/>
              </a:spcAft>
              <a:buClr>
                <a:schemeClr val="lt1"/>
              </a:buClr>
              <a:buSzPts val="1000"/>
              <a:buFont typeface="Sora"/>
              <a:buNone/>
              <a:defRPr sz="1000">
                <a:solidFill>
                  <a:schemeClr val="lt1"/>
                </a:solidFill>
                <a:latin typeface="Sora"/>
                <a:ea typeface="Sora"/>
                <a:cs typeface="Sora"/>
                <a:sym typeface="Sora"/>
              </a:defRPr>
            </a:lvl3pPr>
            <a:lvl4pPr lvl="3">
              <a:spcBef>
                <a:spcPts val="0"/>
              </a:spcBef>
              <a:spcAft>
                <a:spcPts val="0"/>
              </a:spcAft>
              <a:buClr>
                <a:schemeClr val="lt1"/>
              </a:buClr>
              <a:buSzPts val="1000"/>
              <a:buFont typeface="Sora"/>
              <a:buNone/>
              <a:defRPr sz="1000">
                <a:solidFill>
                  <a:schemeClr val="lt1"/>
                </a:solidFill>
                <a:latin typeface="Sora"/>
                <a:ea typeface="Sora"/>
                <a:cs typeface="Sora"/>
                <a:sym typeface="Sora"/>
              </a:defRPr>
            </a:lvl4pPr>
            <a:lvl5pPr lvl="4">
              <a:spcBef>
                <a:spcPts val="0"/>
              </a:spcBef>
              <a:spcAft>
                <a:spcPts val="0"/>
              </a:spcAft>
              <a:buClr>
                <a:schemeClr val="lt1"/>
              </a:buClr>
              <a:buSzPts val="1000"/>
              <a:buFont typeface="Sora"/>
              <a:buNone/>
              <a:defRPr sz="1000">
                <a:solidFill>
                  <a:schemeClr val="lt1"/>
                </a:solidFill>
                <a:latin typeface="Sora"/>
                <a:ea typeface="Sora"/>
                <a:cs typeface="Sora"/>
                <a:sym typeface="Sora"/>
              </a:defRPr>
            </a:lvl5pPr>
            <a:lvl6pPr lvl="5">
              <a:spcBef>
                <a:spcPts val="0"/>
              </a:spcBef>
              <a:spcAft>
                <a:spcPts val="0"/>
              </a:spcAft>
              <a:buClr>
                <a:schemeClr val="lt1"/>
              </a:buClr>
              <a:buSzPts val="1000"/>
              <a:buFont typeface="Sora"/>
              <a:buNone/>
              <a:defRPr sz="1000">
                <a:solidFill>
                  <a:schemeClr val="lt1"/>
                </a:solidFill>
                <a:latin typeface="Sora"/>
                <a:ea typeface="Sora"/>
                <a:cs typeface="Sora"/>
                <a:sym typeface="Sora"/>
              </a:defRPr>
            </a:lvl6pPr>
            <a:lvl7pPr lvl="6">
              <a:spcBef>
                <a:spcPts val="0"/>
              </a:spcBef>
              <a:spcAft>
                <a:spcPts val="0"/>
              </a:spcAft>
              <a:buClr>
                <a:schemeClr val="lt1"/>
              </a:buClr>
              <a:buSzPts val="1000"/>
              <a:buFont typeface="Sora"/>
              <a:buNone/>
              <a:defRPr sz="1000">
                <a:solidFill>
                  <a:schemeClr val="lt1"/>
                </a:solidFill>
                <a:latin typeface="Sora"/>
                <a:ea typeface="Sora"/>
                <a:cs typeface="Sora"/>
                <a:sym typeface="Sora"/>
              </a:defRPr>
            </a:lvl7pPr>
            <a:lvl8pPr lvl="7">
              <a:spcBef>
                <a:spcPts val="0"/>
              </a:spcBef>
              <a:spcAft>
                <a:spcPts val="0"/>
              </a:spcAft>
              <a:buClr>
                <a:schemeClr val="lt1"/>
              </a:buClr>
              <a:buSzPts val="1000"/>
              <a:buFont typeface="Sora"/>
              <a:buNone/>
              <a:defRPr sz="1000">
                <a:solidFill>
                  <a:schemeClr val="lt1"/>
                </a:solidFill>
                <a:latin typeface="Sora"/>
                <a:ea typeface="Sora"/>
                <a:cs typeface="Sora"/>
                <a:sym typeface="Sora"/>
              </a:defRPr>
            </a:lvl8pPr>
            <a:lvl9pPr lvl="8">
              <a:spcBef>
                <a:spcPts val="0"/>
              </a:spcBef>
              <a:spcAft>
                <a:spcPts val="0"/>
              </a:spcAft>
              <a:buClr>
                <a:schemeClr val="lt1"/>
              </a:buClr>
              <a:buSzPts val="1000"/>
              <a:buFont typeface="Sora"/>
              <a:buNone/>
              <a:defRPr sz="1000">
                <a:solidFill>
                  <a:schemeClr val="lt1"/>
                </a:solidFill>
                <a:latin typeface="Sora"/>
                <a:ea typeface="Sora"/>
                <a:cs typeface="Sora"/>
                <a:sym typeface="Sora"/>
              </a:defRPr>
            </a:lvl9pPr>
          </a:lstStyle>
          <a:p>
            <a:endParaRPr/>
          </a:p>
        </p:txBody>
      </p:sp>
      <p:sp>
        <p:nvSpPr>
          <p:cNvPr id="626" name="Google Shape;626;p35"/>
          <p:cNvSpPr txBox="1">
            <a:spLocks noGrp="1"/>
          </p:cNvSpPr>
          <p:nvPr>
            <p:ph type="subTitle" idx="9"/>
          </p:nvPr>
        </p:nvSpPr>
        <p:spPr>
          <a:xfrm>
            <a:off x="4482800" y="2129000"/>
            <a:ext cx="1481100" cy="198300"/>
          </a:xfrm>
          <a:prstGeom prst="rect">
            <a:avLst/>
          </a:prstGeom>
        </p:spPr>
        <p:txBody>
          <a:bodyPr spcFirstLastPara="1" wrap="square" lIns="0" tIns="91425" rIns="91425" bIns="91425" anchor="b" anchorCtr="0">
            <a:noAutofit/>
          </a:bodyPr>
          <a:lstStyle>
            <a:lvl1pPr lvl="0">
              <a:spcBef>
                <a:spcPts val="0"/>
              </a:spcBef>
              <a:spcAft>
                <a:spcPts val="0"/>
              </a:spcAft>
              <a:buNone/>
              <a:defRPr b="1">
                <a:solidFill>
                  <a:schemeClr val="accent5"/>
                </a:solidFill>
              </a:defRPr>
            </a:lvl1pPr>
            <a:lvl2pPr lvl="1">
              <a:spcBef>
                <a:spcPts val="0"/>
              </a:spcBef>
              <a:spcAft>
                <a:spcPts val="0"/>
              </a:spcAft>
              <a:buClr>
                <a:schemeClr val="accent5"/>
              </a:buClr>
              <a:buSzPts val="1400"/>
              <a:buNone/>
              <a:defRPr>
                <a:solidFill>
                  <a:schemeClr val="accent5"/>
                </a:solidFill>
              </a:defRPr>
            </a:lvl2pPr>
            <a:lvl3pPr lvl="2">
              <a:spcBef>
                <a:spcPts val="0"/>
              </a:spcBef>
              <a:spcAft>
                <a:spcPts val="0"/>
              </a:spcAft>
              <a:buClr>
                <a:schemeClr val="accent5"/>
              </a:buClr>
              <a:buSzPts val="1400"/>
              <a:buNone/>
              <a:defRPr>
                <a:solidFill>
                  <a:schemeClr val="accent5"/>
                </a:solidFill>
              </a:defRPr>
            </a:lvl3pPr>
            <a:lvl4pPr lvl="3">
              <a:spcBef>
                <a:spcPts val="0"/>
              </a:spcBef>
              <a:spcAft>
                <a:spcPts val="0"/>
              </a:spcAft>
              <a:buClr>
                <a:schemeClr val="accent5"/>
              </a:buClr>
              <a:buSzPts val="1400"/>
              <a:buNone/>
              <a:defRPr>
                <a:solidFill>
                  <a:schemeClr val="accent5"/>
                </a:solidFill>
              </a:defRPr>
            </a:lvl4pPr>
            <a:lvl5pPr lvl="4">
              <a:spcBef>
                <a:spcPts val="0"/>
              </a:spcBef>
              <a:spcAft>
                <a:spcPts val="0"/>
              </a:spcAft>
              <a:buClr>
                <a:schemeClr val="accent5"/>
              </a:buClr>
              <a:buSzPts val="1400"/>
              <a:buNone/>
              <a:defRPr>
                <a:solidFill>
                  <a:schemeClr val="accent5"/>
                </a:solidFill>
              </a:defRPr>
            </a:lvl5pPr>
            <a:lvl6pPr lvl="5">
              <a:spcBef>
                <a:spcPts val="0"/>
              </a:spcBef>
              <a:spcAft>
                <a:spcPts val="0"/>
              </a:spcAft>
              <a:buClr>
                <a:schemeClr val="accent5"/>
              </a:buClr>
              <a:buSzPts val="1400"/>
              <a:buNone/>
              <a:defRPr>
                <a:solidFill>
                  <a:schemeClr val="accent5"/>
                </a:solidFill>
              </a:defRPr>
            </a:lvl6pPr>
            <a:lvl7pPr lvl="6">
              <a:spcBef>
                <a:spcPts val="0"/>
              </a:spcBef>
              <a:spcAft>
                <a:spcPts val="0"/>
              </a:spcAft>
              <a:buClr>
                <a:schemeClr val="accent5"/>
              </a:buClr>
              <a:buSzPts val="1400"/>
              <a:buNone/>
              <a:defRPr>
                <a:solidFill>
                  <a:schemeClr val="accent5"/>
                </a:solidFill>
              </a:defRPr>
            </a:lvl7pPr>
            <a:lvl8pPr lvl="7">
              <a:spcBef>
                <a:spcPts val="0"/>
              </a:spcBef>
              <a:spcAft>
                <a:spcPts val="0"/>
              </a:spcAft>
              <a:buClr>
                <a:schemeClr val="accent5"/>
              </a:buClr>
              <a:buSzPts val="1400"/>
              <a:buNone/>
              <a:defRPr>
                <a:solidFill>
                  <a:schemeClr val="accent5"/>
                </a:solidFill>
              </a:defRPr>
            </a:lvl8pPr>
            <a:lvl9pPr lvl="8">
              <a:spcBef>
                <a:spcPts val="0"/>
              </a:spcBef>
              <a:spcAft>
                <a:spcPts val="0"/>
              </a:spcAft>
              <a:buClr>
                <a:schemeClr val="accent5"/>
              </a:buClr>
              <a:buSzPts val="1400"/>
              <a:buNone/>
              <a:defRPr>
                <a:solidFill>
                  <a:schemeClr val="accent5"/>
                </a:solidFill>
              </a:defRPr>
            </a:lvl9pPr>
          </a:lstStyle>
          <a:p>
            <a:endParaRPr/>
          </a:p>
        </p:txBody>
      </p:sp>
      <p:sp>
        <p:nvSpPr>
          <p:cNvPr id="627" name="Google Shape;627;p35"/>
          <p:cNvSpPr txBox="1">
            <a:spLocks noGrp="1"/>
          </p:cNvSpPr>
          <p:nvPr>
            <p:ph type="subTitle" idx="13"/>
          </p:nvPr>
        </p:nvSpPr>
        <p:spPr>
          <a:xfrm>
            <a:off x="4482800" y="1829238"/>
            <a:ext cx="3972600" cy="277200"/>
          </a:xfrm>
          <a:prstGeom prst="rect">
            <a:avLst/>
          </a:prstGeom>
        </p:spPr>
        <p:txBody>
          <a:bodyPr spcFirstLastPara="1" wrap="square" lIns="0" tIns="91425" rIns="91425" bIns="91425" anchor="b" anchorCtr="0">
            <a:noAutofit/>
          </a:bodyPr>
          <a:lstStyle>
            <a:lvl1pPr lvl="0">
              <a:spcBef>
                <a:spcPts val="0"/>
              </a:spcBef>
              <a:spcAft>
                <a:spcPts val="0"/>
              </a:spcAft>
              <a:buClr>
                <a:schemeClr val="lt1"/>
              </a:buClr>
              <a:buSzPts val="1000"/>
              <a:buFont typeface="Sora"/>
              <a:buNone/>
              <a:defRPr sz="1000"/>
            </a:lvl1pPr>
            <a:lvl2pPr lvl="1">
              <a:spcBef>
                <a:spcPts val="0"/>
              </a:spcBef>
              <a:spcAft>
                <a:spcPts val="0"/>
              </a:spcAft>
              <a:buClr>
                <a:schemeClr val="lt1"/>
              </a:buClr>
              <a:buSzPts val="1000"/>
              <a:buFont typeface="Sora"/>
              <a:buNone/>
              <a:defRPr sz="1000">
                <a:solidFill>
                  <a:schemeClr val="lt1"/>
                </a:solidFill>
                <a:latin typeface="Sora"/>
                <a:ea typeface="Sora"/>
                <a:cs typeface="Sora"/>
                <a:sym typeface="Sora"/>
              </a:defRPr>
            </a:lvl2pPr>
            <a:lvl3pPr lvl="2">
              <a:spcBef>
                <a:spcPts val="0"/>
              </a:spcBef>
              <a:spcAft>
                <a:spcPts val="0"/>
              </a:spcAft>
              <a:buClr>
                <a:schemeClr val="lt1"/>
              </a:buClr>
              <a:buSzPts val="1000"/>
              <a:buFont typeface="Sora"/>
              <a:buNone/>
              <a:defRPr sz="1000">
                <a:solidFill>
                  <a:schemeClr val="lt1"/>
                </a:solidFill>
                <a:latin typeface="Sora"/>
                <a:ea typeface="Sora"/>
                <a:cs typeface="Sora"/>
                <a:sym typeface="Sora"/>
              </a:defRPr>
            </a:lvl3pPr>
            <a:lvl4pPr lvl="3">
              <a:spcBef>
                <a:spcPts val="0"/>
              </a:spcBef>
              <a:spcAft>
                <a:spcPts val="0"/>
              </a:spcAft>
              <a:buClr>
                <a:schemeClr val="lt1"/>
              </a:buClr>
              <a:buSzPts val="1000"/>
              <a:buFont typeface="Sora"/>
              <a:buNone/>
              <a:defRPr sz="1000">
                <a:solidFill>
                  <a:schemeClr val="lt1"/>
                </a:solidFill>
                <a:latin typeface="Sora"/>
                <a:ea typeface="Sora"/>
                <a:cs typeface="Sora"/>
                <a:sym typeface="Sora"/>
              </a:defRPr>
            </a:lvl4pPr>
            <a:lvl5pPr lvl="4">
              <a:spcBef>
                <a:spcPts val="0"/>
              </a:spcBef>
              <a:spcAft>
                <a:spcPts val="0"/>
              </a:spcAft>
              <a:buClr>
                <a:schemeClr val="lt1"/>
              </a:buClr>
              <a:buSzPts val="1000"/>
              <a:buFont typeface="Sora"/>
              <a:buNone/>
              <a:defRPr sz="1000">
                <a:solidFill>
                  <a:schemeClr val="lt1"/>
                </a:solidFill>
                <a:latin typeface="Sora"/>
                <a:ea typeface="Sora"/>
                <a:cs typeface="Sora"/>
                <a:sym typeface="Sora"/>
              </a:defRPr>
            </a:lvl5pPr>
            <a:lvl6pPr lvl="5">
              <a:spcBef>
                <a:spcPts val="0"/>
              </a:spcBef>
              <a:spcAft>
                <a:spcPts val="0"/>
              </a:spcAft>
              <a:buClr>
                <a:schemeClr val="lt1"/>
              </a:buClr>
              <a:buSzPts val="1000"/>
              <a:buFont typeface="Sora"/>
              <a:buNone/>
              <a:defRPr sz="1000">
                <a:solidFill>
                  <a:schemeClr val="lt1"/>
                </a:solidFill>
                <a:latin typeface="Sora"/>
                <a:ea typeface="Sora"/>
                <a:cs typeface="Sora"/>
                <a:sym typeface="Sora"/>
              </a:defRPr>
            </a:lvl6pPr>
            <a:lvl7pPr lvl="6">
              <a:spcBef>
                <a:spcPts val="0"/>
              </a:spcBef>
              <a:spcAft>
                <a:spcPts val="0"/>
              </a:spcAft>
              <a:buClr>
                <a:schemeClr val="lt1"/>
              </a:buClr>
              <a:buSzPts val="1000"/>
              <a:buFont typeface="Sora"/>
              <a:buNone/>
              <a:defRPr sz="1000">
                <a:solidFill>
                  <a:schemeClr val="lt1"/>
                </a:solidFill>
                <a:latin typeface="Sora"/>
                <a:ea typeface="Sora"/>
                <a:cs typeface="Sora"/>
                <a:sym typeface="Sora"/>
              </a:defRPr>
            </a:lvl7pPr>
            <a:lvl8pPr lvl="7">
              <a:spcBef>
                <a:spcPts val="0"/>
              </a:spcBef>
              <a:spcAft>
                <a:spcPts val="0"/>
              </a:spcAft>
              <a:buClr>
                <a:schemeClr val="lt1"/>
              </a:buClr>
              <a:buSzPts val="1000"/>
              <a:buFont typeface="Sora"/>
              <a:buNone/>
              <a:defRPr sz="1000">
                <a:solidFill>
                  <a:schemeClr val="lt1"/>
                </a:solidFill>
                <a:latin typeface="Sora"/>
                <a:ea typeface="Sora"/>
                <a:cs typeface="Sora"/>
                <a:sym typeface="Sora"/>
              </a:defRPr>
            </a:lvl8pPr>
            <a:lvl9pPr lvl="8">
              <a:spcBef>
                <a:spcPts val="0"/>
              </a:spcBef>
              <a:spcAft>
                <a:spcPts val="0"/>
              </a:spcAft>
              <a:buClr>
                <a:schemeClr val="lt1"/>
              </a:buClr>
              <a:buSzPts val="1000"/>
              <a:buFont typeface="Sora"/>
              <a:buNone/>
              <a:defRPr sz="1000">
                <a:solidFill>
                  <a:schemeClr val="lt1"/>
                </a:solidFill>
                <a:latin typeface="Sora"/>
                <a:ea typeface="Sora"/>
                <a:cs typeface="Sora"/>
                <a:sym typeface="Sora"/>
              </a:defRPr>
            </a:lvl9pPr>
          </a:lstStyle>
          <a:p>
            <a:endParaRPr/>
          </a:p>
        </p:txBody>
      </p:sp>
      <p:sp>
        <p:nvSpPr>
          <p:cNvPr id="628" name="Google Shape;628;p35"/>
          <p:cNvSpPr txBox="1">
            <a:spLocks noGrp="1"/>
          </p:cNvSpPr>
          <p:nvPr>
            <p:ph type="subTitle" idx="14"/>
          </p:nvPr>
        </p:nvSpPr>
        <p:spPr>
          <a:xfrm>
            <a:off x="4482800" y="1596375"/>
            <a:ext cx="1481100" cy="198300"/>
          </a:xfrm>
          <a:prstGeom prst="rect">
            <a:avLst/>
          </a:prstGeom>
        </p:spPr>
        <p:txBody>
          <a:bodyPr spcFirstLastPara="1" wrap="square" lIns="0" tIns="91425" rIns="91425" bIns="91425" anchor="b" anchorCtr="0">
            <a:noAutofit/>
          </a:bodyPr>
          <a:lstStyle>
            <a:lvl1pPr lvl="0">
              <a:spcBef>
                <a:spcPts val="0"/>
              </a:spcBef>
              <a:spcAft>
                <a:spcPts val="0"/>
              </a:spcAft>
              <a:buNone/>
              <a:defRPr b="1">
                <a:solidFill>
                  <a:schemeClr val="accent5"/>
                </a:solidFill>
              </a:defRPr>
            </a:lvl1pPr>
            <a:lvl2pPr lvl="1">
              <a:spcBef>
                <a:spcPts val="0"/>
              </a:spcBef>
              <a:spcAft>
                <a:spcPts val="0"/>
              </a:spcAft>
              <a:buClr>
                <a:schemeClr val="accent5"/>
              </a:buClr>
              <a:buSzPts val="1400"/>
              <a:buNone/>
              <a:defRPr>
                <a:solidFill>
                  <a:schemeClr val="accent5"/>
                </a:solidFill>
              </a:defRPr>
            </a:lvl2pPr>
            <a:lvl3pPr lvl="2">
              <a:spcBef>
                <a:spcPts val="0"/>
              </a:spcBef>
              <a:spcAft>
                <a:spcPts val="0"/>
              </a:spcAft>
              <a:buClr>
                <a:schemeClr val="accent5"/>
              </a:buClr>
              <a:buSzPts val="1400"/>
              <a:buNone/>
              <a:defRPr>
                <a:solidFill>
                  <a:schemeClr val="accent5"/>
                </a:solidFill>
              </a:defRPr>
            </a:lvl3pPr>
            <a:lvl4pPr lvl="3">
              <a:spcBef>
                <a:spcPts val="0"/>
              </a:spcBef>
              <a:spcAft>
                <a:spcPts val="0"/>
              </a:spcAft>
              <a:buClr>
                <a:schemeClr val="accent5"/>
              </a:buClr>
              <a:buSzPts val="1400"/>
              <a:buNone/>
              <a:defRPr>
                <a:solidFill>
                  <a:schemeClr val="accent5"/>
                </a:solidFill>
              </a:defRPr>
            </a:lvl4pPr>
            <a:lvl5pPr lvl="4">
              <a:spcBef>
                <a:spcPts val="0"/>
              </a:spcBef>
              <a:spcAft>
                <a:spcPts val="0"/>
              </a:spcAft>
              <a:buClr>
                <a:schemeClr val="accent5"/>
              </a:buClr>
              <a:buSzPts val="1400"/>
              <a:buNone/>
              <a:defRPr>
                <a:solidFill>
                  <a:schemeClr val="accent5"/>
                </a:solidFill>
              </a:defRPr>
            </a:lvl5pPr>
            <a:lvl6pPr lvl="5">
              <a:spcBef>
                <a:spcPts val="0"/>
              </a:spcBef>
              <a:spcAft>
                <a:spcPts val="0"/>
              </a:spcAft>
              <a:buClr>
                <a:schemeClr val="accent5"/>
              </a:buClr>
              <a:buSzPts val="1400"/>
              <a:buNone/>
              <a:defRPr>
                <a:solidFill>
                  <a:schemeClr val="accent5"/>
                </a:solidFill>
              </a:defRPr>
            </a:lvl6pPr>
            <a:lvl7pPr lvl="6">
              <a:spcBef>
                <a:spcPts val="0"/>
              </a:spcBef>
              <a:spcAft>
                <a:spcPts val="0"/>
              </a:spcAft>
              <a:buClr>
                <a:schemeClr val="accent5"/>
              </a:buClr>
              <a:buSzPts val="1400"/>
              <a:buNone/>
              <a:defRPr>
                <a:solidFill>
                  <a:schemeClr val="accent5"/>
                </a:solidFill>
              </a:defRPr>
            </a:lvl7pPr>
            <a:lvl8pPr lvl="7">
              <a:spcBef>
                <a:spcPts val="0"/>
              </a:spcBef>
              <a:spcAft>
                <a:spcPts val="0"/>
              </a:spcAft>
              <a:buClr>
                <a:schemeClr val="accent5"/>
              </a:buClr>
              <a:buSzPts val="1400"/>
              <a:buNone/>
              <a:defRPr>
                <a:solidFill>
                  <a:schemeClr val="accent5"/>
                </a:solidFill>
              </a:defRPr>
            </a:lvl8pPr>
            <a:lvl9pPr lvl="8">
              <a:spcBef>
                <a:spcPts val="0"/>
              </a:spcBef>
              <a:spcAft>
                <a:spcPts val="0"/>
              </a:spcAft>
              <a:buClr>
                <a:schemeClr val="accent5"/>
              </a:buClr>
              <a:buSzPts val="1400"/>
              <a:buNone/>
              <a:defRPr>
                <a:solidFill>
                  <a:schemeClr val="accent5"/>
                </a:solidFill>
              </a:defRPr>
            </a:lvl9pPr>
          </a:lstStyle>
          <a:p>
            <a:endParaRPr/>
          </a:p>
        </p:txBody>
      </p:sp>
      <p:sp>
        <p:nvSpPr>
          <p:cNvPr id="629" name="Google Shape;629;p35"/>
          <p:cNvSpPr txBox="1">
            <a:spLocks noGrp="1"/>
          </p:cNvSpPr>
          <p:nvPr>
            <p:ph type="subTitle" idx="15"/>
          </p:nvPr>
        </p:nvSpPr>
        <p:spPr>
          <a:xfrm>
            <a:off x="4482800" y="1296613"/>
            <a:ext cx="3972600" cy="277200"/>
          </a:xfrm>
          <a:prstGeom prst="rect">
            <a:avLst/>
          </a:prstGeom>
        </p:spPr>
        <p:txBody>
          <a:bodyPr spcFirstLastPara="1" wrap="square" lIns="0" tIns="91425" rIns="91425" bIns="91425" anchor="b" anchorCtr="0">
            <a:noAutofit/>
          </a:bodyPr>
          <a:lstStyle>
            <a:lvl1pPr lvl="0">
              <a:spcBef>
                <a:spcPts val="0"/>
              </a:spcBef>
              <a:spcAft>
                <a:spcPts val="0"/>
              </a:spcAft>
              <a:buClr>
                <a:schemeClr val="lt1"/>
              </a:buClr>
              <a:buSzPts val="1000"/>
              <a:buFont typeface="Sora"/>
              <a:buNone/>
              <a:defRPr sz="1000"/>
            </a:lvl1pPr>
            <a:lvl2pPr lvl="1">
              <a:spcBef>
                <a:spcPts val="0"/>
              </a:spcBef>
              <a:spcAft>
                <a:spcPts val="0"/>
              </a:spcAft>
              <a:buClr>
                <a:schemeClr val="lt1"/>
              </a:buClr>
              <a:buSzPts val="1000"/>
              <a:buFont typeface="Sora"/>
              <a:buNone/>
              <a:defRPr sz="1000">
                <a:solidFill>
                  <a:schemeClr val="lt1"/>
                </a:solidFill>
                <a:latin typeface="Sora"/>
                <a:ea typeface="Sora"/>
                <a:cs typeface="Sora"/>
                <a:sym typeface="Sora"/>
              </a:defRPr>
            </a:lvl2pPr>
            <a:lvl3pPr lvl="2">
              <a:spcBef>
                <a:spcPts val="0"/>
              </a:spcBef>
              <a:spcAft>
                <a:spcPts val="0"/>
              </a:spcAft>
              <a:buClr>
                <a:schemeClr val="lt1"/>
              </a:buClr>
              <a:buSzPts val="1000"/>
              <a:buFont typeface="Sora"/>
              <a:buNone/>
              <a:defRPr sz="1000">
                <a:solidFill>
                  <a:schemeClr val="lt1"/>
                </a:solidFill>
                <a:latin typeface="Sora"/>
                <a:ea typeface="Sora"/>
                <a:cs typeface="Sora"/>
                <a:sym typeface="Sora"/>
              </a:defRPr>
            </a:lvl3pPr>
            <a:lvl4pPr lvl="3">
              <a:spcBef>
                <a:spcPts val="0"/>
              </a:spcBef>
              <a:spcAft>
                <a:spcPts val="0"/>
              </a:spcAft>
              <a:buClr>
                <a:schemeClr val="lt1"/>
              </a:buClr>
              <a:buSzPts val="1000"/>
              <a:buFont typeface="Sora"/>
              <a:buNone/>
              <a:defRPr sz="1000">
                <a:solidFill>
                  <a:schemeClr val="lt1"/>
                </a:solidFill>
                <a:latin typeface="Sora"/>
                <a:ea typeface="Sora"/>
                <a:cs typeface="Sora"/>
                <a:sym typeface="Sora"/>
              </a:defRPr>
            </a:lvl4pPr>
            <a:lvl5pPr lvl="4">
              <a:spcBef>
                <a:spcPts val="0"/>
              </a:spcBef>
              <a:spcAft>
                <a:spcPts val="0"/>
              </a:spcAft>
              <a:buClr>
                <a:schemeClr val="lt1"/>
              </a:buClr>
              <a:buSzPts val="1000"/>
              <a:buFont typeface="Sora"/>
              <a:buNone/>
              <a:defRPr sz="1000">
                <a:solidFill>
                  <a:schemeClr val="lt1"/>
                </a:solidFill>
                <a:latin typeface="Sora"/>
                <a:ea typeface="Sora"/>
                <a:cs typeface="Sora"/>
                <a:sym typeface="Sora"/>
              </a:defRPr>
            </a:lvl5pPr>
            <a:lvl6pPr lvl="5">
              <a:spcBef>
                <a:spcPts val="0"/>
              </a:spcBef>
              <a:spcAft>
                <a:spcPts val="0"/>
              </a:spcAft>
              <a:buClr>
                <a:schemeClr val="lt1"/>
              </a:buClr>
              <a:buSzPts val="1000"/>
              <a:buFont typeface="Sora"/>
              <a:buNone/>
              <a:defRPr sz="1000">
                <a:solidFill>
                  <a:schemeClr val="lt1"/>
                </a:solidFill>
                <a:latin typeface="Sora"/>
                <a:ea typeface="Sora"/>
                <a:cs typeface="Sora"/>
                <a:sym typeface="Sora"/>
              </a:defRPr>
            </a:lvl6pPr>
            <a:lvl7pPr lvl="6">
              <a:spcBef>
                <a:spcPts val="0"/>
              </a:spcBef>
              <a:spcAft>
                <a:spcPts val="0"/>
              </a:spcAft>
              <a:buClr>
                <a:schemeClr val="lt1"/>
              </a:buClr>
              <a:buSzPts val="1000"/>
              <a:buFont typeface="Sora"/>
              <a:buNone/>
              <a:defRPr sz="1000">
                <a:solidFill>
                  <a:schemeClr val="lt1"/>
                </a:solidFill>
                <a:latin typeface="Sora"/>
                <a:ea typeface="Sora"/>
                <a:cs typeface="Sora"/>
                <a:sym typeface="Sora"/>
              </a:defRPr>
            </a:lvl7pPr>
            <a:lvl8pPr lvl="7">
              <a:spcBef>
                <a:spcPts val="0"/>
              </a:spcBef>
              <a:spcAft>
                <a:spcPts val="0"/>
              </a:spcAft>
              <a:buClr>
                <a:schemeClr val="lt1"/>
              </a:buClr>
              <a:buSzPts val="1000"/>
              <a:buFont typeface="Sora"/>
              <a:buNone/>
              <a:defRPr sz="1000">
                <a:solidFill>
                  <a:schemeClr val="lt1"/>
                </a:solidFill>
                <a:latin typeface="Sora"/>
                <a:ea typeface="Sora"/>
                <a:cs typeface="Sora"/>
                <a:sym typeface="Sora"/>
              </a:defRPr>
            </a:lvl8pPr>
            <a:lvl9pPr lvl="8">
              <a:spcBef>
                <a:spcPts val="0"/>
              </a:spcBef>
              <a:spcAft>
                <a:spcPts val="0"/>
              </a:spcAft>
              <a:buClr>
                <a:schemeClr val="lt1"/>
              </a:buClr>
              <a:buSzPts val="1000"/>
              <a:buFont typeface="Sora"/>
              <a:buNone/>
              <a:defRPr sz="1000">
                <a:solidFill>
                  <a:schemeClr val="lt1"/>
                </a:solidFill>
                <a:latin typeface="Sora"/>
                <a:ea typeface="Sora"/>
                <a:cs typeface="Sora"/>
                <a:sym typeface="Sora"/>
              </a:defRPr>
            </a:lvl9pPr>
          </a:lstStyle>
          <a:p>
            <a:endParaRPr/>
          </a:p>
        </p:txBody>
      </p:sp>
      <p:sp>
        <p:nvSpPr>
          <p:cNvPr id="630" name="Google Shape;630;p35"/>
          <p:cNvSpPr txBox="1">
            <a:spLocks noGrp="1"/>
          </p:cNvSpPr>
          <p:nvPr>
            <p:ph type="subTitle" idx="16"/>
          </p:nvPr>
        </p:nvSpPr>
        <p:spPr>
          <a:xfrm>
            <a:off x="4482800" y="1063750"/>
            <a:ext cx="1481100" cy="198300"/>
          </a:xfrm>
          <a:prstGeom prst="rect">
            <a:avLst/>
          </a:prstGeom>
        </p:spPr>
        <p:txBody>
          <a:bodyPr spcFirstLastPara="1" wrap="square" lIns="0" tIns="91425" rIns="91425" bIns="91425" anchor="b" anchorCtr="0">
            <a:noAutofit/>
          </a:bodyPr>
          <a:lstStyle>
            <a:lvl1pPr lvl="0">
              <a:spcBef>
                <a:spcPts val="0"/>
              </a:spcBef>
              <a:spcAft>
                <a:spcPts val="0"/>
              </a:spcAft>
              <a:buNone/>
              <a:defRPr b="1">
                <a:solidFill>
                  <a:schemeClr val="accent5"/>
                </a:solidFill>
              </a:defRPr>
            </a:lvl1pPr>
            <a:lvl2pPr lvl="1">
              <a:spcBef>
                <a:spcPts val="0"/>
              </a:spcBef>
              <a:spcAft>
                <a:spcPts val="0"/>
              </a:spcAft>
              <a:buClr>
                <a:schemeClr val="accent5"/>
              </a:buClr>
              <a:buSzPts val="1400"/>
              <a:buNone/>
              <a:defRPr>
                <a:solidFill>
                  <a:schemeClr val="accent5"/>
                </a:solidFill>
              </a:defRPr>
            </a:lvl2pPr>
            <a:lvl3pPr lvl="2">
              <a:spcBef>
                <a:spcPts val="0"/>
              </a:spcBef>
              <a:spcAft>
                <a:spcPts val="0"/>
              </a:spcAft>
              <a:buClr>
                <a:schemeClr val="accent5"/>
              </a:buClr>
              <a:buSzPts val="1400"/>
              <a:buNone/>
              <a:defRPr>
                <a:solidFill>
                  <a:schemeClr val="accent5"/>
                </a:solidFill>
              </a:defRPr>
            </a:lvl3pPr>
            <a:lvl4pPr lvl="3">
              <a:spcBef>
                <a:spcPts val="0"/>
              </a:spcBef>
              <a:spcAft>
                <a:spcPts val="0"/>
              </a:spcAft>
              <a:buClr>
                <a:schemeClr val="accent5"/>
              </a:buClr>
              <a:buSzPts val="1400"/>
              <a:buNone/>
              <a:defRPr>
                <a:solidFill>
                  <a:schemeClr val="accent5"/>
                </a:solidFill>
              </a:defRPr>
            </a:lvl4pPr>
            <a:lvl5pPr lvl="4">
              <a:spcBef>
                <a:spcPts val="0"/>
              </a:spcBef>
              <a:spcAft>
                <a:spcPts val="0"/>
              </a:spcAft>
              <a:buClr>
                <a:schemeClr val="accent5"/>
              </a:buClr>
              <a:buSzPts val="1400"/>
              <a:buNone/>
              <a:defRPr>
                <a:solidFill>
                  <a:schemeClr val="accent5"/>
                </a:solidFill>
              </a:defRPr>
            </a:lvl5pPr>
            <a:lvl6pPr lvl="5">
              <a:spcBef>
                <a:spcPts val="0"/>
              </a:spcBef>
              <a:spcAft>
                <a:spcPts val="0"/>
              </a:spcAft>
              <a:buClr>
                <a:schemeClr val="accent5"/>
              </a:buClr>
              <a:buSzPts val="1400"/>
              <a:buNone/>
              <a:defRPr>
                <a:solidFill>
                  <a:schemeClr val="accent5"/>
                </a:solidFill>
              </a:defRPr>
            </a:lvl6pPr>
            <a:lvl7pPr lvl="6">
              <a:spcBef>
                <a:spcPts val="0"/>
              </a:spcBef>
              <a:spcAft>
                <a:spcPts val="0"/>
              </a:spcAft>
              <a:buClr>
                <a:schemeClr val="accent5"/>
              </a:buClr>
              <a:buSzPts val="1400"/>
              <a:buNone/>
              <a:defRPr>
                <a:solidFill>
                  <a:schemeClr val="accent5"/>
                </a:solidFill>
              </a:defRPr>
            </a:lvl7pPr>
            <a:lvl8pPr lvl="7">
              <a:spcBef>
                <a:spcPts val="0"/>
              </a:spcBef>
              <a:spcAft>
                <a:spcPts val="0"/>
              </a:spcAft>
              <a:buClr>
                <a:schemeClr val="accent5"/>
              </a:buClr>
              <a:buSzPts val="1400"/>
              <a:buNone/>
              <a:defRPr>
                <a:solidFill>
                  <a:schemeClr val="accent5"/>
                </a:solidFill>
              </a:defRPr>
            </a:lvl8pPr>
            <a:lvl9pPr lvl="8">
              <a:spcBef>
                <a:spcPts val="0"/>
              </a:spcBef>
              <a:spcAft>
                <a:spcPts val="0"/>
              </a:spcAft>
              <a:buClr>
                <a:schemeClr val="accent5"/>
              </a:buClr>
              <a:buSzPts val="1400"/>
              <a:buNone/>
              <a:defRPr>
                <a:solidFill>
                  <a:schemeClr val="accent5"/>
                </a:solidFill>
              </a:defRPr>
            </a:lvl9pPr>
          </a:lstStyle>
          <a:p>
            <a:endParaRPr/>
          </a:p>
        </p:txBody>
      </p:sp>
      <p:sp>
        <p:nvSpPr>
          <p:cNvPr id="631" name="Google Shape;631;p35"/>
          <p:cNvSpPr txBox="1">
            <a:spLocks noGrp="1"/>
          </p:cNvSpPr>
          <p:nvPr>
            <p:ph type="title" idx="17"/>
          </p:nvPr>
        </p:nvSpPr>
        <p:spPr>
          <a:xfrm>
            <a:off x="228600" y="4774929"/>
            <a:ext cx="1939200" cy="189300"/>
          </a:xfrm>
          <a:prstGeom prst="rect">
            <a:avLst/>
          </a:prstGeom>
        </p:spPr>
        <p:txBody>
          <a:bodyPr spcFirstLastPara="1" wrap="square" lIns="0" tIns="0" rIns="0" bIns="0" anchor="ctr" anchorCtr="0">
            <a:noAutofit/>
          </a:bodyPr>
          <a:lstStyle>
            <a:lvl1pPr lvl="0">
              <a:spcBef>
                <a:spcPts val="0"/>
              </a:spcBef>
              <a:spcAft>
                <a:spcPts val="0"/>
              </a:spcAft>
              <a:buNone/>
              <a:defRPr sz="900">
                <a:solidFill>
                  <a:schemeClr val="accent5"/>
                </a:solidFill>
                <a:latin typeface="Sora"/>
                <a:ea typeface="Sora"/>
                <a:cs typeface="Sora"/>
                <a:sym typeface="Sora"/>
              </a:defRPr>
            </a:lvl1pPr>
            <a:lvl2pPr lvl="1">
              <a:spcBef>
                <a:spcPts val="0"/>
              </a:spcBef>
              <a:spcAft>
                <a:spcPts val="0"/>
              </a:spcAft>
              <a:buClr>
                <a:schemeClr val="accent5"/>
              </a:buClr>
              <a:buSzPts val="900"/>
              <a:buFont typeface="Sora"/>
              <a:buNone/>
              <a:defRPr sz="900">
                <a:solidFill>
                  <a:schemeClr val="accent5"/>
                </a:solidFill>
                <a:latin typeface="Sora SemiBold"/>
                <a:ea typeface="Sora SemiBold"/>
                <a:cs typeface="Sora SemiBold"/>
                <a:sym typeface="Sora SemiBold"/>
              </a:defRPr>
            </a:lvl2pPr>
            <a:lvl3pPr lvl="2">
              <a:spcBef>
                <a:spcPts val="0"/>
              </a:spcBef>
              <a:spcAft>
                <a:spcPts val="0"/>
              </a:spcAft>
              <a:buClr>
                <a:schemeClr val="accent5"/>
              </a:buClr>
              <a:buSzPts val="900"/>
              <a:buFont typeface="Sora"/>
              <a:buNone/>
              <a:defRPr sz="900">
                <a:solidFill>
                  <a:schemeClr val="accent5"/>
                </a:solidFill>
                <a:latin typeface="Sora SemiBold"/>
                <a:ea typeface="Sora SemiBold"/>
                <a:cs typeface="Sora SemiBold"/>
                <a:sym typeface="Sora SemiBold"/>
              </a:defRPr>
            </a:lvl3pPr>
            <a:lvl4pPr lvl="3">
              <a:spcBef>
                <a:spcPts val="0"/>
              </a:spcBef>
              <a:spcAft>
                <a:spcPts val="0"/>
              </a:spcAft>
              <a:buClr>
                <a:schemeClr val="accent5"/>
              </a:buClr>
              <a:buSzPts val="900"/>
              <a:buFont typeface="Sora"/>
              <a:buNone/>
              <a:defRPr sz="900">
                <a:solidFill>
                  <a:schemeClr val="accent5"/>
                </a:solidFill>
                <a:latin typeface="Sora SemiBold"/>
                <a:ea typeface="Sora SemiBold"/>
                <a:cs typeface="Sora SemiBold"/>
                <a:sym typeface="Sora SemiBold"/>
              </a:defRPr>
            </a:lvl4pPr>
            <a:lvl5pPr lvl="4">
              <a:spcBef>
                <a:spcPts val="0"/>
              </a:spcBef>
              <a:spcAft>
                <a:spcPts val="0"/>
              </a:spcAft>
              <a:buClr>
                <a:schemeClr val="accent5"/>
              </a:buClr>
              <a:buSzPts val="900"/>
              <a:buFont typeface="Sora"/>
              <a:buNone/>
              <a:defRPr sz="900">
                <a:solidFill>
                  <a:schemeClr val="accent5"/>
                </a:solidFill>
                <a:latin typeface="Sora SemiBold"/>
                <a:ea typeface="Sora SemiBold"/>
                <a:cs typeface="Sora SemiBold"/>
                <a:sym typeface="Sora SemiBold"/>
              </a:defRPr>
            </a:lvl5pPr>
            <a:lvl6pPr lvl="5">
              <a:spcBef>
                <a:spcPts val="0"/>
              </a:spcBef>
              <a:spcAft>
                <a:spcPts val="0"/>
              </a:spcAft>
              <a:buClr>
                <a:schemeClr val="accent5"/>
              </a:buClr>
              <a:buSzPts val="900"/>
              <a:buFont typeface="Sora"/>
              <a:buNone/>
              <a:defRPr sz="900">
                <a:solidFill>
                  <a:schemeClr val="accent5"/>
                </a:solidFill>
                <a:latin typeface="Sora SemiBold"/>
                <a:ea typeface="Sora SemiBold"/>
                <a:cs typeface="Sora SemiBold"/>
                <a:sym typeface="Sora SemiBold"/>
              </a:defRPr>
            </a:lvl6pPr>
            <a:lvl7pPr lvl="6">
              <a:spcBef>
                <a:spcPts val="0"/>
              </a:spcBef>
              <a:spcAft>
                <a:spcPts val="0"/>
              </a:spcAft>
              <a:buClr>
                <a:schemeClr val="accent5"/>
              </a:buClr>
              <a:buSzPts val="900"/>
              <a:buFont typeface="Sora"/>
              <a:buNone/>
              <a:defRPr sz="900">
                <a:solidFill>
                  <a:schemeClr val="accent5"/>
                </a:solidFill>
                <a:latin typeface="Sora SemiBold"/>
                <a:ea typeface="Sora SemiBold"/>
                <a:cs typeface="Sora SemiBold"/>
                <a:sym typeface="Sora SemiBold"/>
              </a:defRPr>
            </a:lvl7pPr>
            <a:lvl8pPr lvl="7">
              <a:spcBef>
                <a:spcPts val="0"/>
              </a:spcBef>
              <a:spcAft>
                <a:spcPts val="0"/>
              </a:spcAft>
              <a:buClr>
                <a:schemeClr val="accent5"/>
              </a:buClr>
              <a:buSzPts val="900"/>
              <a:buFont typeface="Sora"/>
              <a:buNone/>
              <a:defRPr sz="900">
                <a:solidFill>
                  <a:schemeClr val="accent5"/>
                </a:solidFill>
                <a:latin typeface="Sora SemiBold"/>
                <a:ea typeface="Sora SemiBold"/>
                <a:cs typeface="Sora SemiBold"/>
                <a:sym typeface="Sora SemiBold"/>
              </a:defRPr>
            </a:lvl8pPr>
            <a:lvl9pPr lvl="8">
              <a:spcBef>
                <a:spcPts val="0"/>
              </a:spcBef>
              <a:spcAft>
                <a:spcPts val="0"/>
              </a:spcAft>
              <a:buClr>
                <a:schemeClr val="accent5"/>
              </a:buClr>
              <a:buSzPts val="900"/>
              <a:buFont typeface="Sora"/>
              <a:buNone/>
              <a:defRPr sz="900">
                <a:solidFill>
                  <a:schemeClr val="accent5"/>
                </a:solidFill>
                <a:latin typeface="Sora SemiBold"/>
                <a:ea typeface="Sora SemiBold"/>
                <a:cs typeface="Sora SemiBold"/>
                <a:sym typeface="Sora SemiBold"/>
              </a:defRPr>
            </a:lvl9pPr>
          </a:lstStyle>
          <a:p>
            <a:endParaRPr/>
          </a:p>
        </p:txBody>
      </p:sp>
      <p:sp>
        <p:nvSpPr>
          <p:cNvPr id="632" name="Google Shape;632;p35"/>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slide">
  <p:cSld name="Title slide">
    <p:spTree>
      <p:nvGrpSpPr>
        <p:cNvPr id="1" name="Shape 862"/>
        <p:cNvGrpSpPr/>
        <p:nvPr/>
      </p:nvGrpSpPr>
      <p:grpSpPr>
        <a:xfrm>
          <a:off x="0" y="0"/>
          <a:ext cx="0" cy="0"/>
          <a:chOff x="0" y="0"/>
          <a:chExt cx="0" cy="0"/>
        </a:xfrm>
      </p:grpSpPr>
      <p:sp>
        <p:nvSpPr>
          <p:cNvPr id="863" name="Google Shape;863;p43"/>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864" name="Google Shape;864;p43"/>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Autofit/>
          </a:bodyPr>
          <a:lstStyle>
            <a:lvl1pPr lvl="0" algn="ctr">
              <a:spcBef>
                <a:spcPts val="0"/>
              </a:spcBef>
              <a:spcAft>
                <a:spcPts val="0"/>
              </a:spcAft>
              <a:buSzPts val="2800"/>
              <a:buNone/>
              <a:defRPr sz="2800"/>
            </a:lvl1pPr>
            <a:lvl2pPr lvl="1" algn="ctr">
              <a:spcBef>
                <a:spcPts val="0"/>
              </a:spcBef>
              <a:spcAft>
                <a:spcPts val="0"/>
              </a:spcAft>
              <a:buSzPts val="2800"/>
              <a:buNone/>
              <a:defRPr sz="2800"/>
            </a:lvl2pPr>
            <a:lvl3pPr lvl="2" algn="ctr">
              <a:spcBef>
                <a:spcPts val="0"/>
              </a:spcBef>
              <a:spcAft>
                <a:spcPts val="0"/>
              </a:spcAft>
              <a:buSzPts val="2800"/>
              <a:buNone/>
              <a:defRPr sz="2800"/>
            </a:lvl3pPr>
            <a:lvl4pPr lvl="3" algn="ctr">
              <a:spcBef>
                <a:spcPts val="0"/>
              </a:spcBef>
              <a:spcAft>
                <a:spcPts val="0"/>
              </a:spcAft>
              <a:buSzPts val="2800"/>
              <a:buNone/>
              <a:defRPr sz="2800"/>
            </a:lvl4pPr>
            <a:lvl5pPr lvl="4" algn="ctr">
              <a:spcBef>
                <a:spcPts val="0"/>
              </a:spcBef>
              <a:spcAft>
                <a:spcPts val="0"/>
              </a:spcAft>
              <a:buSzPts val="2800"/>
              <a:buNone/>
              <a:defRPr sz="2800"/>
            </a:lvl5pPr>
            <a:lvl6pPr lvl="5" algn="ctr">
              <a:spcBef>
                <a:spcPts val="0"/>
              </a:spcBef>
              <a:spcAft>
                <a:spcPts val="0"/>
              </a:spcAft>
              <a:buSzPts val="2800"/>
              <a:buNone/>
              <a:defRPr sz="2800"/>
            </a:lvl6pPr>
            <a:lvl7pPr lvl="6" algn="ctr">
              <a:spcBef>
                <a:spcPts val="0"/>
              </a:spcBef>
              <a:spcAft>
                <a:spcPts val="0"/>
              </a:spcAft>
              <a:buSzPts val="2800"/>
              <a:buNone/>
              <a:defRPr sz="2800"/>
            </a:lvl7pPr>
            <a:lvl8pPr lvl="7" algn="ctr">
              <a:spcBef>
                <a:spcPts val="0"/>
              </a:spcBef>
              <a:spcAft>
                <a:spcPts val="0"/>
              </a:spcAft>
              <a:buSzPts val="2800"/>
              <a:buNone/>
              <a:defRPr sz="2800"/>
            </a:lvl8pPr>
            <a:lvl9pPr lvl="8" algn="ctr">
              <a:spcBef>
                <a:spcPts val="0"/>
              </a:spcBef>
              <a:spcAft>
                <a:spcPts val="0"/>
              </a:spcAft>
              <a:buSzPts val="2800"/>
              <a:buNone/>
              <a:defRPr sz="2800"/>
            </a:lvl9pPr>
          </a:lstStyle>
          <a:p>
            <a:endParaRPr/>
          </a:p>
        </p:txBody>
      </p:sp>
      <p:sp>
        <p:nvSpPr>
          <p:cNvPr id="865" name="Google Shape;865;p43"/>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Section header">
  <p:cSld name="Section header">
    <p:spTree>
      <p:nvGrpSpPr>
        <p:cNvPr id="1" name="Shape 866"/>
        <p:cNvGrpSpPr/>
        <p:nvPr/>
      </p:nvGrpSpPr>
      <p:grpSpPr>
        <a:xfrm>
          <a:off x="0" y="0"/>
          <a:ext cx="0" cy="0"/>
          <a:chOff x="0" y="0"/>
          <a:chExt cx="0" cy="0"/>
        </a:xfrm>
      </p:grpSpPr>
      <p:sp>
        <p:nvSpPr>
          <p:cNvPr id="867" name="Google Shape;867;p44"/>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868" name="Google Shape;868;p44"/>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itle and body">
  <p:cSld name="Title and body">
    <p:spTree>
      <p:nvGrpSpPr>
        <p:cNvPr id="1" name="Shape 869"/>
        <p:cNvGrpSpPr/>
        <p:nvPr/>
      </p:nvGrpSpPr>
      <p:grpSpPr>
        <a:xfrm>
          <a:off x="0" y="0"/>
          <a:ext cx="0" cy="0"/>
          <a:chOff x="0" y="0"/>
          <a:chExt cx="0" cy="0"/>
        </a:xfrm>
      </p:grpSpPr>
      <p:sp>
        <p:nvSpPr>
          <p:cNvPr id="870" name="Google Shape;870;p4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871" name="Google Shape;871;p45"/>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Char char="●"/>
              <a:defRPr/>
            </a:lvl1pPr>
            <a:lvl2pPr marL="914400" lvl="1" indent="-304800">
              <a:spcBef>
                <a:spcPts val="0"/>
              </a:spcBef>
              <a:spcAft>
                <a:spcPts val="0"/>
              </a:spcAft>
              <a:buSzPts val="1200"/>
              <a:buChar char="○"/>
              <a:defRPr/>
            </a:lvl2pPr>
            <a:lvl3pPr marL="1371600" lvl="2" indent="-304800">
              <a:spcBef>
                <a:spcPts val="0"/>
              </a:spcBef>
              <a:spcAft>
                <a:spcPts val="0"/>
              </a:spcAft>
              <a:buSzPts val="1200"/>
              <a:buChar char="■"/>
              <a:defRPr/>
            </a:lvl3pPr>
            <a:lvl4pPr marL="1828800" lvl="3" indent="-304800">
              <a:spcBef>
                <a:spcPts val="0"/>
              </a:spcBef>
              <a:spcAft>
                <a:spcPts val="0"/>
              </a:spcAft>
              <a:buSzPts val="1200"/>
              <a:buChar char="●"/>
              <a:defRPr/>
            </a:lvl4pPr>
            <a:lvl5pPr marL="2286000" lvl="4" indent="-304800">
              <a:spcBef>
                <a:spcPts val="0"/>
              </a:spcBef>
              <a:spcAft>
                <a:spcPts val="0"/>
              </a:spcAft>
              <a:buSzPts val="1200"/>
              <a:buChar char="○"/>
              <a:defRPr/>
            </a:lvl5pPr>
            <a:lvl6pPr marL="2743200" lvl="5" indent="-304800">
              <a:spcBef>
                <a:spcPts val="0"/>
              </a:spcBef>
              <a:spcAft>
                <a:spcPts val="0"/>
              </a:spcAft>
              <a:buSzPts val="1200"/>
              <a:buChar char="■"/>
              <a:defRPr/>
            </a:lvl6pPr>
            <a:lvl7pPr marL="3200400" lvl="6" indent="-304800">
              <a:spcBef>
                <a:spcPts val="0"/>
              </a:spcBef>
              <a:spcAft>
                <a:spcPts val="0"/>
              </a:spcAft>
              <a:buSzPts val="1200"/>
              <a:buChar char="●"/>
              <a:defRPr/>
            </a:lvl7pPr>
            <a:lvl8pPr marL="3657600" lvl="7" indent="-304800">
              <a:spcBef>
                <a:spcPts val="0"/>
              </a:spcBef>
              <a:spcAft>
                <a:spcPts val="0"/>
              </a:spcAft>
              <a:buSzPts val="1200"/>
              <a:buChar char="○"/>
              <a:defRPr/>
            </a:lvl8pPr>
            <a:lvl9pPr marL="4114800" lvl="8" indent="-304800">
              <a:spcBef>
                <a:spcPts val="0"/>
              </a:spcBef>
              <a:spcAft>
                <a:spcPts val="0"/>
              </a:spcAft>
              <a:buSzPts val="1200"/>
              <a:buChar char="■"/>
              <a:defRPr/>
            </a:lvl9pPr>
          </a:lstStyle>
          <a:p>
            <a:endParaRPr/>
          </a:p>
        </p:txBody>
      </p:sp>
      <p:sp>
        <p:nvSpPr>
          <p:cNvPr id="872" name="Google Shape;872;p45"/>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Title and two columns">
  <p:cSld name="Title and two columns">
    <p:spTree>
      <p:nvGrpSpPr>
        <p:cNvPr id="1" name="Shape 873"/>
        <p:cNvGrpSpPr/>
        <p:nvPr/>
      </p:nvGrpSpPr>
      <p:grpSpPr>
        <a:xfrm>
          <a:off x="0" y="0"/>
          <a:ext cx="0" cy="0"/>
          <a:chOff x="0" y="0"/>
          <a:chExt cx="0" cy="0"/>
        </a:xfrm>
      </p:grpSpPr>
      <p:sp>
        <p:nvSpPr>
          <p:cNvPr id="874" name="Google Shape;874;p4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875" name="Google Shape;875;p46"/>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a:lvl2pPr>
            <a:lvl3pPr marL="1371600" lvl="2" indent="-304800">
              <a:spcBef>
                <a:spcPts val="0"/>
              </a:spcBef>
              <a:spcAft>
                <a:spcPts val="0"/>
              </a:spcAft>
              <a:buSzPts val="1200"/>
              <a:buChar char="■"/>
              <a:defRPr/>
            </a:lvl3pPr>
            <a:lvl4pPr marL="1828800" lvl="3" indent="-304800">
              <a:spcBef>
                <a:spcPts val="0"/>
              </a:spcBef>
              <a:spcAft>
                <a:spcPts val="0"/>
              </a:spcAft>
              <a:buSzPts val="1200"/>
              <a:buChar char="●"/>
              <a:defRPr/>
            </a:lvl4pPr>
            <a:lvl5pPr marL="2286000" lvl="4" indent="-304800">
              <a:spcBef>
                <a:spcPts val="0"/>
              </a:spcBef>
              <a:spcAft>
                <a:spcPts val="0"/>
              </a:spcAft>
              <a:buSzPts val="1200"/>
              <a:buChar char="○"/>
              <a:defRPr/>
            </a:lvl5pPr>
            <a:lvl6pPr marL="2743200" lvl="5" indent="-304800">
              <a:spcBef>
                <a:spcPts val="0"/>
              </a:spcBef>
              <a:spcAft>
                <a:spcPts val="0"/>
              </a:spcAft>
              <a:buSzPts val="1200"/>
              <a:buChar char="■"/>
              <a:defRPr/>
            </a:lvl6pPr>
            <a:lvl7pPr marL="3200400" lvl="6" indent="-304800">
              <a:spcBef>
                <a:spcPts val="0"/>
              </a:spcBef>
              <a:spcAft>
                <a:spcPts val="0"/>
              </a:spcAft>
              <a:buSzPts val="1200"/>
              <a:buChar char="●"/>
              <a:defRPr/>
            </a:lvl7pPr>
            <a:lvl8pPr marL="3657600" lvl="7" indent="-304800">
              <a:spcBef>
                <a:spcPts val="0"/>
              </a:spcBef>
              <a:spcAft>
                <a:spcPts val="0"/>
              </a:spcAft>
              <a:buSzPts val="1200"/>
              <a:buChar char="○"/>
              <a:defRPr/>
            </a:lvl8pPr>
            <a:lvl9pPr marL="4114800" lvl="8" indent="-304800">
              <a:spcBef>
                <a:spcPts val="0"/>
              </a:spcBef>
              <a:spcAft>
                <a:spcPts val="0"/>
              </a:spcAft>
              <a:buSzPts val="1200"/>
              <a:buChar char="■"/>
              <a:defRPr/>
            </a:lvl9pPr>
          </a:lstStyle>
          <a:p>
            <a:endParaRPr/>
          </a:p>
        </p:txBody>
      </p:sp>
      <p:sp>
        <p:nvSpPr>
          <p:cNvPr id="876" name="Google Shape;876;p46"/>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spAutoFit/>
          </a:bodyPr>
          <a:lstStyle>
            <a:lvl1pPr marL="457200" lvl="0" indent="-317500">
              <a:spcBef>
                <a:spcPts val="0"/>
              </a:spcBef>
              <a:spcAft>
                <a:spcPts val="0"/>
              </a:spcAft>
              <a:buSzPts val="1400"/>
              <a:buChar char="●"/>
              <a:defRPr sz="1400"/>
            </a:lvl1pPr>
            <a:lvl2pPr marL="914400" lvl="1" indent="-304800">
              <a:spcBef>
                <a:spcPts val="800"/>
              </a:spcBef>
              <a:spcAft>
                <a:spcPts val="0"/>
              </a:spcAft>
              <a:buSzPts val="1200"/>
              <a:buChar char="○"/>
              <a:defRPr/>
            </a:lvl2pPr>
            <a:lvl3pPr marL="1371600" lvl="2" indent="-304800">
              <a:spcBef>
                <a:spcPts val="800"/>
              </a:spcBef>
              <a:spcAft>
                <a:spcPts val="0"/>
              </a:spcAft>
              <a:buSzPts val="1200"/>
              <a:buChar char="■"/>
              <a:defRPr/>
            </a:lvl3pPr>
            <a:lvl4pPr marL="1828800" lvl="3" indent="-304800">
              <a:spcBef>
                <a:spcPts val="800"/>
              </a:spcBef>
              <a:spcAft>
                <a:spcPts val="0"/>
              </a:spcAft>
              <a:buSzPts val="1200"/>
              <a:buChar char="●"/>
              <a:defRPr/>
            </a:lvl4pPr>
            <a:lvl5pPr marL="2286000" lvl="4" indent="-304800">
              <a:spcBef>
                <a:spcPts val="800"/>
              </a:spcBef>
              <a:spcAft>
                <a:spcPts val="0"/>
              </a:spcAft>
              <a:buSzPts val="1200"/>
              <a:buChar char="○"/>
              <a:defRPr/>
            </a:lvl5pPr>
            <a:lvl6pPr marL="2743200" lvl="5" indent="-304800">
              <a:spcBef>
                <a:spcPts val="800"/>
              </a:spcBef>
              <a:spcAft>
                <a:spcPts val="0"/>
              </a:spcAft>
              <a:buSzPts val="1200"/>
              <a:buChar char="■"/>
              <a:defRPr/>
            </a:lvl6pPr>
            <a:lvl7pPr marL="3200400" lvl="6" indent="-304800">
              <a:spcBef>
                <a:spcPts val="800"/>
              </a:spcBef>
              <a:spcAft>
                <a:spcPts val="0"/>
              </a:spcAft>
              <a:buSzPts val="1200"/>
              <a:buChar char="●"/>
              <a:defRPr/>
            </a:lvl7pPr>
            <a:lvl8pPr marL="3657600" lvl="7" indent="-304800">
              <a:spcBef>
                <a:spcPts val="800"/>
              </a:spcBef>
              <a:spcAft>
                <a:spcPts val="0"/>
              </a:spcAft>
              <a:buSzPts val="1200"/>
              <a:buChar char="○"/>
              <a:defRPr/>
            </a:lvl8pPr>
            <a:lvl9pPr marL="4114800" lvl="8" indent="-304800">
              <a:spcBef>
                <a:spcPts val="800"/>
              </a:spcBef>
              <a:spcAft>
                <a:spcPts val="800"/>
              </a:spcAft>
              <a:buSzPts val="1200"/>
              <a:buChar char="■"/>
              <a:defRPr/>
            </a:lvl9pPr>
          </a:lstStyle>
          <a:p>
            <a:endParaRPr/>
          </a:p>
        </p:txBody>
      </p:sp>
      <p:sp>
        <p:nvSpPr>
          <p:cNvPr id="877" name="Google Shape;877;p46"/>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Title only">
  <p:cSld name="Title only">
    <p:spTree>
      <p:nvGrpSpPr>
        <p:cNvPr id="1" name="Shape 878"/>
        <p:cNvGrpSpPr/>
        <p:nvPr/>
      </p:nvGrpSpPr>
      <p:grpSpPr>
        <a:xfrm>
          <a:off x="0" y="0"/>
          <a:ext cx="0" cy="0"/>
          <a:chOff x="0" y="0"/>
          <a:chExt cx="0" cy="0"/>
        </a:xfrm>
      </p:grpSpPr>
      <p:sp>
        <p:nvSpPr>
          <p:cNvPr id="879" name="Google Shape;879;p47"/>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880" name="Google Shape;880;p47"/>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One column text">
  <p:cSld name="One column text">
    <p:spTree>
      <p:nvGrpSpPr>
        <p:cNvPr id="1" name="Shape 881"/>
        <p:cNvGrpSpPr/>
        <p:nvPr/>
      </p:nvGrpSpPr>
      <p:grpSpPr>
        <a:xfrm>
          <a:off x="0" y="0"/>
          <a:ext cx="0" cy="0"/>
          <a:chOff x="0" y="0"/>
          <a:chExt cx="0" cy="0"/>
        </a:xfrm>
      </p:grpSpPr>
      <p:sp>
        <p:nvSpPr>
          <p:cNvPr id="882" name="Google Shape;882;p48"/>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883" name="Google Shape;883;p48"/>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Char char="●"/>
              <a:defRPr/>
            </a:lvl1pPr>
            <a:lvl2pPr marL="914400" lvl="1" indent="-304800">
              <a:spcBef>
                <a:spcPts val="0"/>
              </a:spcBef>
              <a:spcAft>
                <a:spcPts val="0"/>
              </a:spcAft>
              <a:buSzPts val="1200"/>
              <a:buChar char="○"/>
              <a:defRPr/>
            </a:lvl2pPr>
            <a:lvl3pPr marL="1371600" lvl="2" indent="-304800">
              <a:spcBef>
                <a:spcPts val="0"/>
              </a:spcBef>
              <a:spcAft>
                <a:spcPts val="0"/>
              </a:spcAft>
              <a:buSzPts val="1200"/>
              <a:buChar char="■"/>
              <a:defRPr/>
            </a:lvl3pPr>
            <a:lvl4pPr marL="1828800" lvl="3" indent="-304800">
              <a:spcBef>
                <a:spcPts val="0"/>
              </a:spcBef>
              <a:spcAft>
                <a:spcPts val="0"/>
              </a:spcAft>
              <a:buSzPts val="1200"/>
              <a:buChar char="●"/>
              <a:defRPr/>
            </a:lvl4pPr>
            <a:lvl5pPr marL="2286000" lvl="4" indent="-304800">
              <a:spcBef>
                <a:spcPts val="0"/>
              </a:spcBef>
              <a:spcAft>
                <a:spcPts val="0"/>
              </a:spcAft>
              <a:buSzPts val="1200"/>
              <a:buChar char="○"/>
              <a:defRPr/>
            </a:lvl5pPr>
            <a:lvl6pPr marL="2743200" lvl="5" indent="-304800">
              <a:spcBef>
                <a:spcPts val="0"/>
              </a:spcBef>
              <a:spcAft>
                <a:spcPts val="0"/>
              </a:spcAft>
              <a:buSzPts val="1200"/>
              <a:buChar char="■"/>
              <a:defRPr/>
            </a:lvl6pPr>
            <a:lvl7pPr marL="3200400" lvl="6" indent="-304800">
              <a:spcBef>
                <a:spcPts val="0"/>
              </a:spcBef>
              <a:spcAft>
                <a:spcPts val="0"/>
              </a:spcAft>
              <a:buSzPts val="1200"/>
              <a:buChar char="●"/>
              <a:defRPr/>
            </a:lvl7pPr>
            <a:lvl8pPr marL="3657600" lvl="7" indent="-304800">
              <a:spcBef>
                <a:spcPts val="0"/>
              </a:spcBef>
              <a:spcAft>
                <a:spcPts val="0"/>
              </a:spcAft>
              <a:buSzPts val="1200"/>
              <a:buChar char="○"/>
              <a:defRPr/>
            </a:lvl8pPr>
            <a:lvl9pPr marL="4114800" lvl="8" indent="-304800">
              <a:spcBef>
                <a:spcPts val="0"/>
              </a:spcBef>
              <a:spcAft>
                <a:spcPts val="0"/>
              </a:spcAft>
              <a:buSzPts val="1200"/>
              <a:buChar char="■"/>
              <a:defRPr/>
            </a:lvl9pPr>
          </a:lstStyle>
          <a:p>
            <a:endParaRPr/>
          </a:p>
        </p:txBody>
      </p:sp>
      <p:sp>
        <p:nvSpPr>
          <p:cNvPr id="884" name="Google Shape;884;p48"/>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Main point">
  <p:cSld name="Main point">
    <p:spTree>
      <p:nvGrpSpPr>
        <p:cNvPr id="1" name="Shape 885"/>
        <p:cNvGrpSpPr/>
        <p:nvPr/>
      </p:nvGrpSpPr>
      <p:grpSpPr>
        <a:xfrm>
          <a:off x="0" y="0"/>
          <a:ext cx="0" cy="0"/>
          <a:chOff x="0" y="0"/>
          <a:chExt cx="0" cy="0"/>
        </a:xfrm>
      </p:grpSpPr>
      <p:sp>
        <p:nvSpPr>
          <p:cNvPr id="886" name="Google Shape;886;p49"/>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887" name="Google Shape;887;p49"/>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Section title and description">
  <p:cSld name="Section title and description">
    <p:spTree>
      <p:nvGrpSpPr>
        <p:cNvPr id="1" name="Shape 888"/>
        <p:cNvGrpSpPr/>
        <p:nvPr/>
      </p:nvGrpSpPr>
      <p:grpSpPr>
        <a:xfrm>
          <a:off x="0" y="0"/>
          <a:ext cx="0" cy="0"/>
          <a:chOff x="0" y="0"/>
          <a:chExt cx="0" cy="0"/>
        </a:xfrm>
      </p:grpSpPr>
      <p:sp>
        <p:nvSpPr>
          <p:cNvPr id="889" name="Google Shape;889;p50"/>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890" name="Google Shape;890;p50"/>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Autofit/>
          </a:bodyPr>
          <a:lstStyle>
            <a:lvl1pPr lvl="0" algn="ctr">
              <a:spcBef>
                <a:spcPts val="0"/>
              </a:spcBef>
              <a:spcAft>
                <a:spcPts val="0"/>
              </a:spcAft>
              <a:buSzPts val="2100"/>
              <a:buNone/>
              <a:defRPr sz="2100"/>
            </a:lvl1pPr>
            <a:lvl2pPr lvl="1" algn="ctr">
              <a:spcBef>
                <a:spcPts val="0"/>
              </a:spcBef>
              <a:spcAft>
                <a:spcPts val="0"/>
              </a:spcAft>
              <a:buSzPts val="2100"/>
              <a:buNone/>
              <a:defRPr sz="2100"/>
            </a:lvl2pPr>
            <a:lvl3pPr lvl="2" algn="ctr">
              <a:spcBef>
                <a:spcPts val="0"/>
              </a:spcBef>
              <a:spcAft>
                <a:spcPts val="0"/>
              </a:spcAft>
              <a:buSzPts val="2100"/>
              <a:buNone/>
              <a:defRPr sz="2100"/>
            </a:lvl3pPr>
            <a:lvl4pPr lvl="3" algn="ctr">
              <a:spcBef>
                <a:spcPts val="0"/>
              </a:spcBef>
              <a:spcAft>
                <a:spcPts val="0"/>
              </a:spcAft>
              <a:buSzPts val="2100"/>
              <a:buNone/>
              <a:defRPr sz="2100"/>
            </a:lvl4pPr>
            <a:lvl5pPr lvl="4" algn="ctr">
              <a:spcBef>
                <a:spcPts val="0"/>
              </a:spcBef>
              <a:spcAft>
                <a:spcPts val="0"/>
              </a:spcAft>
              <a:buSzPts val="2100"/>
              <a:buNone/>
              <a:defRPr sz="2100"/>
            </a:lvl5pPr>
            <a:lvl6pPr lvl="5" algn="ctr">
              <a:spcBef>
                <a:spcPts val="0"/>
              </a:spcBef>
              <a:spcAft>
                <a:spcPts val="0"/>
              </a:spcAft>
              <a:buSzPts val="2100"/>
              <a:buNone/>
              <a:defRPr sz="2100"/>
            </a:lvl6pPr>
            <a:lvl7pPr lvl="6" algn="ctr">
              <a:spcBef>
                <a:spcPts val="0"/>
              </a:spcBef>
              <a:spcAft>
                <a:spcPts val="0"/>
              </a:spcAft>
              <a:buSzPts val="2100"/>
              <a:buNone/>
              <a:defRPr sz="2100"/>
            </a:lvl7pPr>
            <a:lvl8pPr lvl="7" algn="ctr">
              <a:spcBef>
                <a:spcPts val="0"/>
              </a:spcBef>
              <a:spcAft>
                <a:spcPts val="0"/>
              </a:spcAft>
              <a:buSzPts val="2100"/>
              <a:buNone/>
              <a:defRPr sz="2100"/>
            </a:lvl8pPr>
            <a:lvl9pPr lvl="8" algn="ctr">
              <a:spcBef>
                <a:spcPts val="0"/>
              </a:spcBef>
              <a:spcAft>
                <a:spcPts val="0"/>
              </a:spcAft>
              <a:buSzPts val="2100"/>
              <a:buNone/>
              <a:defRPr sz="2100"/>
            </a:lvl9pPr>
          </a:lstStyle>
          <a:p>
            <a:endParaRPr/>
          </a:p>
        </p:txBody>
      </p:sp>
      <p:sp>
        <p:nvSpPr>
          <p:cNvPr id="891" name="Google Shape;891;p50"/>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Autofit/>
          </a:bodyPr>
          <a:lstStyle>
            <a:lvl1pPr marL="457200" lvl="0" indent="-304800">
              <a:spcBef>
                <a:spcPts val="0"/>
              </a:spcBef>
              <a:spcAft>
                <a:spcPts val="0"/>
              </a:spcAft>
              <a:buSzPts val="1200"/>
              <a:buChar char="●"/>
              <a:defRPr/>
            </a:lvl1pPr>
            <a:lvl2pPr marL="914400" lvl="1" indent="-304800">
              <a:spcBef>
                <a:spcPts val="0"/>
              </a:spcBef>
              <a:spcAft>
                <a:spcPts val="0"/>
              </a:spcAft>
              <a:buSzPts val="1200"/>
              <a:buChar char="○"/>
              <a:defRPr/>
            </a:lvl2pPr>
            <a:lvl3pPr marL="1371600" lvl="2" indent="-304800">
              <a:spcBef>
                <a:spcPts val="0"/>
              </a:spcBef>
              <a:spcAft>
                <a:spcPts val="0"/>
              </a:spcAft>
              <a:buSzPts val="1200"/>
              <a:buChar char="■"/>
              <a:defRPr/>
            </a:lvl3pPr>
            <a:lvl4pPr marL="1828800" lvl="3" indent="-304800">
              <a:spcBef>
                <a:spcPts val="0"/>
              </a:spcBef>
              <a:spcAft>
                <a:spcPts val="0"/>
              </a:spcAft>
              <a:buSzPts val="1200"/>
              <a:buChar char="●"/>
              <a:defRPr/>
            </a:lvl4pPr>
            <a:lvl5pPr marL="2286000" lvl="4" indent="-304800">
              <a:spcBef>
                <a:spcPts val="0"/>
              </a:spcBef>
              <a:spcAft>
                <a:spcPts val="0"/>
              </a:spcAft>
              <a:buSzPts val="1200"/>
              <a:buChar char="○"/>
              <a:defRPr/>
            </a:lvl5pPr>
            <a:lvl6pPr marL="2743200" lvl="5" indent="-304800">
              <a:spcBef>
                <a:spcPts val="0"/>
              </a:spcBef>
              <a:spcAft>
                <a:spcPts val="0"/>
              </a:spcAft>
              <a:buSzPts val="1200"/>
              <a:buChar char="■"/>
              <a:defRPr/>
            </a:lvl6pPr>
            <a:lvl7pPr marL="3200400" lvl="6" indent="-304800">
              <a:spcBef>
                <a:spcPts val="0"/>
              </a:spcBef>
              <a:spcAft>
                <a:spcPts val="0"/>
              </a:spcAft>
              <a:buSzPts val="1200"/>
              <a:buChar char="●"/>
              <a:defRPr/>
            </a:lvl7pPr>
            <a:lvl8pPr marL="3657600" lvl="7" indent="-304800">
              <a:spcBef>
                <a:spcPts val="0"/>
              </a:spcBef>
              <a:spcAft>
                <a:spcPts val="0"/>
              </a:spcAft>
              <a:buSzPts val="1200"/>
              <a:buChar char="○"/>
              <a:defRPr/>
            </a:lvl8pPr>
            <a:lvl9pPr marL="4114800" lvl="8" indent="-304800">
              <a:spcBef>
                <a:spcPts val="0"/>
              </a:spcBef>
              <a:spcAft>
                <a:spcPts val="0"/>
              </a:spcAft>
              <a:buSzPts val="1200"/>
              <a:buChar char="■"/>
              <a:defRPr/>
            </a:lvl9pPr>
          </a:lstStyle>
          <a:p>
            <a:endParaRPr/>
          </a:p>
        </p:txBody>
      </p:sp>
      <p:sp>
        <p:nvSpPr>
          <p:cNvPr id="892" name="Google Shape;892;p50"/>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Caption">
  <p:cSld name="Caption">
    <p:spTree>
      <p:nvGrpSpPr>
        <p:cNvPr id="1" name="Shape 893"/>
        <p:cNvGrpSpPr/>
        <p:nvPr/>
      </p:nvGrpSpPr>
      <p:grpSpPr>
        <a:xfrm>
          <a:off x="0" y="0"/>
          <a:ext cx="0" cy="0"/>
          <a:chOff x="0" y="0"/>
          <a:chExt cx="0" cy="0"/>
        </a:xfrm>
      </p:grpSpPr>
      <p:sp>
        <p:nvSpPr>
          <p:cNvPr id="894" name="Google Shape;894;p51"/>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Autofit/>
          </a:bodyPr>
          <a:lstStyle>
            <a:lvl1pPr marL="457200" lvl="0" indent="-228600">
              <a:spcBef>
                <a:spcPts val="0"/>
              </a:spcBef>
              <a:spcAft>
                <a:spcPts val="0"/>
              </a:spcAft>
              <a:buSzPts val="1200"/>
              <a:buNone/>
              <a:defRPr/>
            </a:lvl1pPr>
          </a:lstStyle>
          <a:p>
            <a:endParaRPr/>
          </a:p>
        </p:txBody>
      </p:sp>
      <p:sp>
        <p:nvSpPr>
          <p:cNvPr id="895" name="Google Shape;895;p51"/>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Blank">
  <p:cSld name="Blank">
    <p:spTree>
      <p:nvGrpSpPr>
        <p:cNvPr id="1" name="Shape 896"/>
        <p:cNvGrpSpPr/>
        <p:nvPr/>
      </p:nvGrpSpPr>
      <p:grpSpPr>
        <a:xfrm>
          <a:off x="0" y="0"/>
          <a:ext cx="0" cy="0"/>
          <a:chOff x="0" y="0"/>
          <a:chExt cx="0" cy="0"/>
        </a:xfrm>
      </p:grpSpPr>
      <p:sp>
        <p:nvSpPr>
          <p:cNvPr id="897" name="Google Shape;897;p52"/>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Agenda">
  <p:cSld name="Agenda">
    <p:spTree>
      <p:nvGrpSpPr>
        <p:cNvPr id="1" name="Shape 898"/>
        <p:cNvGrpSpPr/>
        <p:nvPr/>
      </p:nvGrpSpPr>
      <p:grpSpPr>
        <a:xfrm>
          <a:off x="0" y="0"/>
          <a:ext cx="0" cy="0"/>
          <a:chOff x="0" y="0"/>
          <a:chExt cx="0" cy="0"/>
        </a:xfrm>
      </p:grpSpPr>
      <p:sp>
        <p:nvSpPr>
          <p:cNvPr id="899" name="Google Shape;899;p53"/>
          <p:cNvSpPr txBox="1">
            <a:spLocks noGrp="1"/>
          </p:cNvSpPr>
          <p:nvPr>
            <p:ph type="title"/>
          </p:nvPr>
        </p:nvSpPr>
        <p:spPr>
          <a:xfrm>
            <a:off x="677325" y="1832775"/>
            <a:ext cx="3217200" cy="1484100"/>
          </a:xfrm>
          <a:prstGeom prst="rect">
            <a:avLst/>
          </a:prstGeom>
        </p:spPr>
        <p:txBody>
          <a:bodyPr spcFirstLastPara="1" wrap="square" lIns="91425" tIns="91425" rIns="91425" bIns="91425" anchor="ctr" anchorCtr="0">
            <a:noAutofit/>
          </a:bodyPr>
          <a:lstStyle>
            <a:lvl1pPr lvl="0">
              <a:spcBef>
                <a:spcPts val="0"/>
              </a:spcBef>
              <a:spcAft>
                <a:spcPts val="0"/>
              </a:spcAft>
              <a:buSzPts val="4200"/>
              <a:buNone/>
              <a:defRPr sz="4200"/>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900" name="Google Shape;900;p53"/>
          <p:cNvSpPr txBox="1">
            <a:spLocks noGrp="1"/>
          </p:cNvSpPr>
          <p:nvPr>
            <p:ph type="subTitle" idx="1"/>
          </p:nvPr>
        </p:nvSpPr>
        <p:spPr>
          <a:xfrm>
            <a:off x="4406650" y="393750"/>
            <a:ext cx="4409700" cy="542700"/>
          </a:xfrm>
          <a:prstGeom prst="rect">
            <a:avLst/>
          </a:prstGeom>
        </p:spPr>
        <p:txBody>
          <a:bodyPr spcFirstLastPara="1" wrap="square" lIns="91425" tIns="91425" rIns="91425" bIns="91425" anchor="t" anchorCtr="0">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a:endParaRPr/>
          </a:p>
        </p:txBody>
      </p:sp>
      <p:sp>
        <p:nvSpPr>
          <p:cNvPr id="901" name="Google Shape;901;p53"/>
          <p:cNvSpPr txBox="1">
            <a:spLocks noGrp="1"/>
          </p:cNvSpPr>
          <p:nvPr>
            <p:ph type="subTitle" idx="2"/>
          </p:nvPr>
        </p:nvSpPr>
        <p:spPr>
          <a:xfrm>
            <a:off x="4406650" y="1151705"/>
            <a:ext cx="4409700" cy="542700"/>
          </a:xfrm>
          <a:prstGeom prst="rect">
            <a:avLst/>
          </a:prstGeom>
        </p:spPr>
        <p:txBody>
          <a:bodyPr spcFirstLastPara="1" wrap="square" lIns="91425" tIns="91425" rIns="91425" bIns="91425" anchor="t" anchorCtr="0">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a:endParaRPr/>
          </a:p>
        </p:txBody>
      </p:sp>
      <p:sp>
        <p:nvSpPr>
          <p:cNvPr id="902" name="Google Shape;902;p53"/>
          <p:cNvSpPr txBox="1">
            <a:spLocks noGrp="1"/>
          </p:cNvSpPr>
          <p:nvPr>
            <p:ph type="subTitle" idx="3"/>
          </p:nvPr>
        </p:nvSpPr>
        <p:spPr>
          <a:xfrm>
            <a:off x="4406650" y="3425570"/>
            <a:ext cx="4409700" cy="542700"/>
          </a:xfrm>
          <a:prstGeom prst="rect">
            <a:avLst/>
          </a:prstGeom>
        </p:spPr>
        <p:txBody>
          <a:bodyPr spcFirstLastPara="1" wrap="square" lIns="91425" tIns="91425" rIns="91425" bIns="91425" anchor="t" anchorCtr="0">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a:endParaRPr/>
          </a:p>
        </p:txBody>
      </p:sp>
      <p:sp>
        <p:nvSpPr>
          <p:cNvPr id="903" name="Google Shape;903;p53"/>
          <p:cNvSpPr txBox="1">
            <a:spLocks noGrp="1"/>
          </p:cNvSpPr>
          <p:nvPr>
            <p:ph type="subTitle" idx="4"/>
          </p:nvPr>
        </p:nvSpPr>
        <p:spPr>
          <a:xfrm>
            <a:off x="4406650" y="1909660"/>
            <a:ext cx="4409700" cy="542700"/>
          </a:xfrm>
          <a:prstGeom prst="rect">
            <a:avLst/>
          </a:prstGeom>
        </p:spPr>
        <p:txBody>
          <a:bodyPr spcFirstLastPara="1" wrap="square" lIns="91425" tIns="91425" rIns="91425" bIns="91425" anchor="t" anchorCtr="0">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a:endParaRPr/>
          </a:p>
        </p:txBody>
      </p:sp>
      <p:sp>
        <p:nvSpPr>
          <p:cNvPr id="904" name="Google Shape;904;p53"/>
          <p:cNvSpPr txBox="1">
            <a:spLocks noGrp="1"/>
          </p:cNvSpPr>
          <p:nvPr>
            <p:ph type="subTitle" idx="5"/>
          </p:nvPr>
        </p:nvSpPr>
        <p:spPr>
          <a:xfrm>
            <a:off x="4406650" y="4183525"/>
            <a:ext cx="4409700" cy="542700"/>
          </a:xfrm>
          <a:prstGeom prst="rect">
            <a:avLst/>
          </a:prstGeom>
        </p:spPr>
        <p:txBody>
          <a:bodyPr spcFirstLastPara="1" wrap="square" lIns="91425" tIns="91425" rIns="91425" bIns="91425" anchor="t" anchorCtr="0">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a:endParaRPr/>
          </a:p>
        </p:txBody>
      </p:sp>
      <p:sp>
        <p:nvSpPr>
          <p:cNvPr id="905" name="Google Shape;905;p53"/>
          <p:cNvSpPr txBox="1">
            <a:spLocks noGrp="1"/>
          </p:cNvSpPr>
          <p:nvPr>
            <p:ph type="subTitle" idx="6"/>
          </p:nvPr>
        </p:nvSpPr>
        <p:spPr>
          <a:xfrm>
            <a:off x="4406650" y="2667615"/>
            <a:ext cx="4409700" cy="542700"/>
          </a:xfrm>
          <a:prstGeom prst="rect">
            <a:avLst/>
          </a:prstGeom>
        </p:spPr>
        <p:txBody>
          <a:bodyPr spcFirstLastPara="1" wrap="square" lIns="91425" tIns="91425" rIns="91425" bIns="91425" anchor="t" anchorCtr="0">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a:endParaRPr/>
          </a:p>
        </p:txBody>
      </p:sp>
      <p:sp>
        <p:nvSpPr>
          <p:cNvPr id="906" name="Google Shape;906;p53"/>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Title, body and image">
  <p:cSld name="Title, body and image">
    <p:spTree>
      <p:nvGrpSpPr>
        <p:cNvPr id="1" name="Shape 907"/>
        <p:cNvGrpSpPr/>
        <p:nvPr/>
      </p:nvGrpSpPr>
      <p:grpSpPr>
        <a:xfrm>
          <a:off x="0" y="0"/>
          <a:ext cx="0" cy="0"/>
          <a:chOff x="0" y="0"/>
          <a:chExt cx="0" cy="0"/>
        </a:xfrm>
      </p:grpSpPr>
      <p:sp>
        <p:nvSpPr>
          <p:cNvPr id="908" name="Google Shape;908;p5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909" name="Google Shape;909;p54"/>
          <p:cNvSpPr txBox="1">
            <a:spLocks noGrp="1"/>
          </p:cNvSpPr>
          <p:nvPr>
            <p:ph type="body" idx="1"/>
          </p:nvPr>
        </p:nvSpPr>
        <p:spPr>
          <a:xfrm>
            <a:off x="311700" y="1152475"/>
            <a:ext cx="4473900" cy="3416400"/>
          </a:xfrm>
          <a:prstGeom prst="rect">
            <a:avLst/>
          </a:prstGeom>
        </p:spPr>
        <p:txBody>
          <a:bodyPr spcFirstLastPara="1" wrap="square" lIns="91425" tIns="91425" rIns="91425" bIns="91425" anchor="t" anchorCtr="0">
            <a:spAutoFit/>
          </a:bodyPr>
          <a:lstStyle>
            <a:lvl1pPr marL="457200" lvl="0" indent="-304800">
              <a:spcBef>
                <a:spcPts val="0"/>
              </a:spcBef>
              <a:spcAft>
                <a:spcPts val="0"/>
              </a:spcAft>
              <a:buSzPts val="1200"/>
              <a:buChar char="●"/>
              <a:defRPr/>
            </a:lvl1pPr>
            <a:lvl2pPr marL="914400" lvl="1" indent="-304800">
              <a:spcBef>
                <a:spcPts val="800"/>
              </a:spcBef>
              <a:spcAft>
                <a:spcPts val="0"/>
              </a:spcAft>
              <a:buSzPts val="1200"/>
              <a:buChar char="○"/>
              <a:defRPr/>
            </a:lvl2pPr>
            <a:lvl3pPr marL="1371600" lvl="2" indent="-304800">
              <a:spcBef>
                <a:spcPts val="800"/>
              </a:spcBef>
              <a:spcAft>
                <a:spcPts val="0"/>
              </a:spcAft>
              <a:buSzPts val="1200"/>
              <a:buChar char="■"/>
              <a:defRPr/>
            </a:lvl3pPr>
            <a:lvl4pPr marL="1828800" lvl="3" indent="-304800">
              <a:spcBef>
                <a:spcPts val="800"/>
              </a:spcBef>
              <a:spcAft>
                <a:spcPts val="0"/>
              </a:spcAft>
              <a:buSzPts val="1200"/>
              <a:buChar char="●"/>
              <a:defRPr/>
            </a:lvl4pPr>
            <a:lvl5pPr marL="2286000" lvl="4" indent="-304800">
              <a:spcBef>
                <a:spcPts val="800"/>
              </a:spcBef>
              <a:spcAft>
                <a:spcPts val="0"/>
              </a:spcAft>
              <a:buSzPts val="1200"/>
              <a:buChar char="○"/>
              <a:defRPr/>
            </a:lvl5pPr>
            <a:lvl6pPr marL="2743200" lvl="5" indent="-304800">
              <a:spcBef>
                <a:spcPts val="800"/>
              </a:spcBef>
              <a:spcAft>
                <a:spcPts val="0"/>
              </a:spcAft>
              <a:buSzPts val="1200"/>
              <a:buChar char="■"/>
              <a:defRPr/>
            </a:lvl6pPr>
            <a:lvl7pPr marL="3200400" lvl="6" indent="-304800">
              <a:spcBef>
                <a:spcPts val="800"/>
              </a:spcBef>
              <a:spcAft>
                <a:spcPts val="0"/>
              </a:spcAft>
              <a:buSzPts val="1200"/>
              <a:buChar char="●"/>
              <a:defRPr/>
            </a:lvl7pPr>
            <a:lvl8pPr marL="3657600" lvl="7" indent="-304800">
              <a:spcBef>
                <a:spcPts val="800"/>
              </a:spcBef>
              <a:spcAft>
                <a:spcPts val="0"/>
              </a:spcAft>
              <a:buSzPts val="1200"/>
              <a:buChar char="○"/>
              <a:defRPr/>
            </a:lvl8pPr>
            <a:lvl9pPr marL="4114800" lvl="8" indent="-304800">
              <a:spcBef>
                <a:spcPts val="800"/>
              </a:spcBef>
              <a:spcAft>
                <a:spcPts val="800"/>
              </a:spcAft>
              <a:buSzPts val="1200"/>
              <a:buChar char="■"/>
              <a:defRPr/>
            </a:lvl9pPr>
          </a:lstStyle>
          <a:p>
            <a:endParaRPr/>
          </a:p>
        </p:txBody>
      </p:sp>
      <p:sp>
        <p:nvSpPr>
          <p:cNvPr id="910" name="Google Shape;910;p54"/>
          <p:cNvSpPr>
            <a:spLocks noGrp="1"/>
          </p:cNvSpPr>
          <p:nvPr>
            <p:ph type="pic" idx="2"/>
          </p:nvPr>
        </p:nvSpPr>
        <p:spPr>
          <a:xfrm>
            <a:off x="4992024" y="1152775"/>
            <a:ext cx="3840300" cy="3416400"/>
          </a:xfrm>
          <a:prstGeom prst="rect">
            <a:avLst/>
          </a:prstGeom>
          <a:noFill/>
          <a:ln>
            <a:noFill/>
          </a:ln>
        </p:spPr>
      </p:sp>
      <p:sp>
        <p:nvSpPr>
          <p:cNvPr id="911" name="Google Shape;911;p54"/>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Two big ideas">
  <p:cSld name="Two big ideas">
    <p:spTree>
      <p:nvGrpSpPr>
        <p:cNvPr id="1" name="Shape 912"/>
        <p:cNvGrpSpPr/>
        <p:nvPr/>
      </p:nvGrpSpPr>
      <p:grpSpPr>
        <a:xfrm>
          <a:off x="0" y="0"/>
          <a:ext cx="0" cy="0"/>
          <a:chOff x="0" y="0"/>
          <a:chExt cx="0" cy="0"/>
        </a:xfrm>
      </p:grpSpPr>
      <p:sp>
        <p:nvSpPr>
          <p:cNvPr id="913" name="Google Shape;913;p55"/>
          <p:cNvSpPr txBox="1">
            <a:spLocks noGrp="1"/>
          </p:cNvSpPr>
          <p:nvPr>
            <p:ph type="title"/>
          </p:nvPr>
        </p:nvSpPr>
        <p:spPr>
          <a:xfrm>
            <a:off x="483175" y="450025"/>
            <a:ext cx="8184600" cy="758100"/>
          </a:xfrm>
          <a:prstGeom prst="rect">
            <a:avLst/>
          </a:prstGeom>
        </p:spPr>
        <p:txBody>
          <a:bodyPr spcFirstLastPara="1" wrap="square" lIns="91425" tIns="91425" rIns="91425" bIns="91425" anchor="ctr" anchorCtr="0">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914" name="Google Shape;914;p55"/>
          <p:cNvSpPr txBox="1">
            <a:spLocks noGrp="1"/>
          </p:cNvSpPr>
          <p:nvPr>
            <p:ph type="body" idx="1"/>
          </p:nvPr>
        </p:nvSpPr>
        <p:spPr>
          <a:xfrm>
            <a:off x="483150" y="2237788"/>
            <a:ext cx="3619800" cy="2373600"/>
          </a:xfrm>
          <a:prstGeom prst="rect">
            <a:avLst/>
          </a:prstGeom>
        </p:spPr>
        <p:txBody>
          <a:bodyPr spcFirstLastPara="1" wrap="square" lIns="91425" tIns="91425" rIns="91425" bIns="91425" anchor="t" anchorCtr="0">
            <a:spAutoFit/>
          </a:bodyPr>
          <a:lstStyle>
            <a:lvl1pPr marL="457200" lvl="0" indent="-304800">
              <a:spcBef>
                <a:spcPts val="0"/>
              </a:spcBef>
              <a:spcAft>
                <a:spcPts val="0"/>
              </a:spcAft>
              <a:buSzPts val="1200"/>
              <a:buChar char="●"/>
              <a:defRPr/>
            </a:lvl1pPr>
            <a:lvl2pPr marL="914400" lvl="1" indent="-304800">
              <a:spcBef>
                <a:spcPts val="800"/>
              </a:spcBef>
              <a:spcAft>
                <a:spcPts val="0"/>
              </a:spcAft>
              <a:buSzPts val="1200"/>
              <a:buChar char="○"/>
              <a:defRPr/>
            </a:lvl2pPr>
            <a:lvl3pPr marL="1371600" lvl="2" indent="-304800">
              <a:spcBef>
                <a:spcPts val="800"/>
              </a:spcBef>
              <a:spcAft>
                <a:spcPts val="0"/>
              </a:spcAft>
              <a:buSzPts val="1200"/>
              <a:buChar char="■"/>
              <a:defRPr/>
            </a:lvl3pPr>
            <a:lvl4pPr marL="1828800" lvl="3" indent="-304800">
              <a:spcBef>
                <a:spcPts val="800"/>
              </a:spcBef>
              <a:spcAft>
                <a:spcPts val="0"/>
              </a:spcAft>
              <a:buSzPts val="1200"/>
              <a:buChar char="●"/>
              <a:defRPr/>
            </a:lvl4pPr>
            <a:lvl5pPr marL="2286000" lvl="4" indent="-304800">
              <a:spcBef>
                <a:spcPts val="800"/>
              </a:spcBef>
              <a:spcAft>
                <a:spcPts val="0"/>
              </a:spcAft>
              <a:buSzPts val="1200"/>
              <a:buChar char="○"/>
              <a:defRPr/>
            </a:lvl5pPr>
            <a:lvl6pPr marL="2743200" lvl="5" indent="-304800">
              <a:spcBef>
                <a:spcPts val="800"/>
              </a:spcBef>
              <a:spcAft>
                <a:spcPts val="0"/>
              </a:spcAft>
              <a:buSzPts val="1200"/>
              <a:buChar char="■"/>
              <a:defRPr/>
            </a:lvl6pPr>
            <a:lvl7pPr marL="3200400" lvl="6" indent="-304800">
              <a:spcBef>
                <a:spcPts val="800"/>
              </a:spcBef>
              <a:spcAft>
                <a:spcPts val="0"/>
              </a:spcAft>
              <a:buSzPts val="1200"/>
              <a:buChar char="●"/>
              <a:defRPr/>
            </a:lvl7pPr>
            <a:lvl8pPr marL="3657600" lvl="7" indent="-304800">
              <a:spcBef>
                <a:spcPts val="800"/>
              </a:spcBef>
              <a:spcAft>
                <a:spcPts val="0"/>
              </a:spcAft>
              <a:buSzPts val="1200"/>
              <a:buChar char="○"/>
              <a:defRPr/>
            </a:lvl8pPr>
            <a:lvl9pPr marL="4114800" lvl="8" indent="-304800">
              <a:spcBef>
                <a:spcPts val="800"/>
              </a:spcBef>
              <a:spcAft>
                <a:spcPts val="800"/>
              </a:spcAft>
              <a:buSzPts val="1200"/>
              <a:buChar char="■"/>
              <a:defRPr/>
            </a:lvl9pPr>
          </a:lstStyle>
          <a:p>
            <a:endParaRPr/>
          </a:p>
        </p:txBody>
      </p:sp>
      <p:sp>
        <p:nvSpPr>
          <p:cNvPr id="915" name="Google Shape;915;p55"/>
          <p:cNvSpPr txBox="1">
            <a:spLocks noGrp="1"/>
          </p:cNvSpPr>
          <p:nvPr>
            <p:ph type="body" idx="2"/>
          </p:nvPr>
        </p:nvSpPr>
        <p:spPr>
          <a:xfrm>
            <a:off x="5048000" y="2237788"/>
            <a:ext cx="3619800" cy="23736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Char char="●"/>
              <a:defRPr/>
            </a:lvl1pPr>
            <a:lvl2pPr marL="914400" lvl="1" indent="-304800">
              <a:spcBef>
                <a:spcPts val="0"/>
              </a:spcBef>
              <a:spcAft>
                <a:spcPts val="0"/>
              </a:spcAft>
              <a:buSzPts val="1200"/>
              <a:buChar char="○"/>
              <a:defRPr/>
            </a:lvl2pPr>
            <a:lvl3pPr marL="1371600" lvl="2" indent="-304800">
              <a:spcBef>
                <a:spcPts val="0"/>
              </a:spcBef>
              <a:spcAft>
                <a:spcPts val="0"/>
              </a:spcAft>
              <a:buSzPts val="1200"/>
              <a:buChar char="■"/>
              <a:defRPr/>
            </a:lvl3pPr>
            <a:lvl4pPr marL="1828800" lvl="3" indent="-304800">
              <a:spcBef>
                <a:spcPts val="0"/>
              </a:spcBef>
              <a:spcAft>
                <a:spcPts val="0"/>
              </a:spcAft>
              <a:buSzPts val="1200"/>
              <a:buChar char="●"/>
              <a:defRPr/>
            </a:lvl4pPr>
            <a:lvl5pPr marL="2286000" lvl="4" indent="-304800">
              <a:spcBef>
                <a:spcPts val="0"/>
              </a:spcBef>
              <a:spcAft>
                <a:spcPts val="0"/>
              </a:spcAft>
              <a:buSzPts val="1200"/>
              <a:buChar char="○"/>
              <a:defRPr/>
            </a:lvl5pPr>
            <a:lvl6pPr marL="2743200" lvl="5" indent="-304800">
              <a:spcBef>
                <a:spcPts val="0"/>
              </a:spcBef>
              <a:spcAft>
                <a:spcPts val="0"/>
              </a:spcAft>
              <a:buSzPts val="1200"/>
              <a:buChar char="■"/>
              <a:defRPr/>
            </a:lvl6pPr>
            <a:lvl7pPr marL="3200400" lvl="6" indent="-304800">
              <a:spcBef>
                <a:spcPts val="0"/>
              </a:spcBef>
              <a:spcAft>
                <a:spcPts val="0"/>
              </a:spcAft>
              <a:buSzPts val="1200"/>
              <a:buChar char="●"/>
              <a:defRPr/>
            </a:lvl7pPr>
            <a:lvl8pPr marL="3657600" lvl="7" indent="-304800">
              <a:spcBef>
                <a:spcPts val="0"/>
              </a:spcBef>
              <a:spcAft>
                <a:spcPts val="0"/>
              </a:spcAft>
              <a:buSzPts val="1200"/>
              <a:buChar char="○"/>
              <a:defRPr/>
            </a:lvl8pPr>
            <a:lvl9pPr marL="4114800" lvl="8" indent="-304800">
              <a:spcBef>
                <a:spcPts val="0"/>
              </a:spcBef>
              <a:spcAft>
                <a:spcPts val="0"/>
              </a:spcAft>
              <a:buSzPts val="1200"/>
              <a:buChar char="■"/>
              <a:defRPr/>
            </a:lvl9pPr>
          </a:lstStyle>
          <a:p>
            <a:endParaRPr/>
          </a:p>
        </p:txBody>
      </p:sp>
      <p:sp>
        <p:nvSpPr>
          <p:cNvPr id="916" name="Google Shape;916;p55"/>
          <p:cNvSpPr txBox="1">
            <a:spLocks noGrp="1"/>
          </p:cNvSpPr>
          <p:nvPr>
            <p:ph type="subTitle" idx="3"/>
          </p:nvPr>
        </p:nvSpPr>
        <p:spPr>
          <a:xfrm>
            <a:off x="483150" y="1336161"/>
            <a:ext cx="3619800" cy="542700"/>
          </a:xfrm>
          <a:prstGeom prst="rect">
            <a:avLst/>
          </a:prstGeom>
        </p:spPr>
        <p:txBody>
          <a:bodyPr spcFirstLastPara="1" wrap="square" lIns="91425" tIns="91425" rIns="91425" bIns="91425" anchor="t" anchorCtr="0">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a:endParaRPr/>
          </a:p>
        </p:txBody>
      </p:sp>
      <p:sp>
        <p:nvSpPr>
          <p:cNvPr id="917" name="Google Shape;917;p55"/>
          <p:cNvSpPr txBox="1">
            <a:spLocks noGrp="1"/>
          </p:cNvSpPr>
          <p:nvPr>
            <p:ph type="subTitle" idx="4"/>
          </p:nvPr>
        </p:nvSpPr>
        <p:spPr>
          <a:xfrm>
            <a:off x="5048000" y="1336161"/>
            <a:ext cx="3619800" cy="542700"/>
          </a:xfrm>
          <a:prstGeom prst="rect">
            <a:avLst/>
          </a:prstGeom>
        </p:spPr>
        <p:txBody>
          <a:bodyPr spcFirstLastPara="1" wrap="square" lIns="91425" tIns="91425" rIns="91425" bIns="91425" anchor="t" anchorCtr="0">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a:endParaRPr/>
          </a:p>
        </p:txBody>
      </p:sp>
      <p:sp>
        <p:nvSpPr>
          <p:cNvPr id="918" name="Google Shape;918;p55"/>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matchingName="Three big ideas">
  <p:cSld name="Three big ideas">
    <p:spTree>
      <p:nvGrpSpPr>
        <p:cNvPr id="1" name="Shape 919"/>
        <p:cNvGrpSpPr/>
        <p:nvPr/>
      </p:nvGrpSpPr>
      <p:grpSpPr>
        <a:xfrm>
          <a:off x="0" y="0"/>
          <a:ext cx="0" cy="0"/>
          <a:chOff x="0" y="0"/>
          <a:chExt cx="0" cy="0"/>
        </a:xfrm>
      </p:grpSpPr>
      <p:sp>
        <p:nvSpPr>
          <p:cNvPr id="920" name="Google Shape;920;p56"/>
          <p:cNvSpPr txBox="1">
            <a:spLocks noGrp="1"/>
          </p:cNvSpPr>
          <p:nvPr>
            <p:ph type="body" idx="1"/>
          </p:nvPr>
        </p:nvSpPr>
        <p:spPr>
          <a:xfrm>
            <a:off x="483175" y="2417500"/>
            <a:ext cx="2455500" cy="2373600"/>
          </a:xfrm>
          <a:prstGeom prst="rect">
            <a:avLst/>
          </a:prstGeom>
        </p:spPr>
        <p:txBody>
          <a:bodyPr spcFirstLastPara="1" wrap="square" lIns="91425" tIns="91425" rIns="91425" bIns="91425" anchor="t" anchorCtr="0">
            <a:spAutoFit/>
          </a:bodyPr>
          <a:lstStyle>
            <a:lvl1pPr marL="457200" lvl="0" indent="-304800">
              <a:spcBef>
                <a:spcPts val="0"/>
              </a:spcBef>
              <a:spcAft>
                <a:spcPts val="0"/>
              </a:spcAft>
              <a:buSzPts val="1200"/>
              <a:buChar char="●"/>
              <a:defRPr/>
            </a:lvl1pPr>
            <a:lvl2pPr marL="914400" lvl="1" indent="-304800">
              <a:spcBef>
                <a:spcPts val="800"/>
              </a:spcBef>
              <a:spcAft>
                <a:spcPts val="0"/>
              </a:spcAft>
              <a:buSzPts val="1200"/>
              <a:buChar char="○"/>
              <a:defRPr/>
            </a:lvl2pPr>
            <a:lvl3pPr marL="1371600" lvl="2" indent="-304800">
              <a:spcBef>
                <a:spcPts val="800"/>
              </a:spcBef>
              <a:spcAft>
                <a:spcPts val="0"/>
              </a:spcAft>
              <a:buSzPts val="1200"/>
              <a:buChar char="■"/>
              <a:defRPr/>
            </a:lvl3pPr>
            <a:lvl4pPr marL="1828800" lvl="3" indent="-304800">
              <a:spcBef>
                <a:spcPts val="800"/>
              </a:spcBef>
              <a:spcAft>
                <a:spcPts val="0"/>
              </a:spcAft>
              <a:buSzPts val="1200"/>
              <a:buChar char="●"/>
              <a:defRPr/>
            </a:lvl4pPr>
            <a:lvl5pPr marL="2286000" lvl="4" indent="-304800">
              <a:spcBef>
                <a:spcPts val="800"/>
              </a:spcBef>
              <a:spcAft>
                <a:spcPts val="0"/>
              </a:spcAft>
              <a:buSzPts val="1200"/>
              <a:buChar char="○"/>
              <a:defRPr/>
            </a:lvl5pPr>
            <a:lvl6pPr marL="2743200" lvl="5" indent="-304800">
              <a:spcBef>
                <a:spcPts val="800"/>
              </a:spcBef>
              <a:spcAft>
                <a:spcPts val="0"/>
              </a:spcAft>
              <a:buSzPts val="1200"/>
              <a:buChar char="■"/>
              <a:defRPr/>
            </a:lvl6pPr>
            <a:lvl7pPr marL="3200400" lvl="6" indent="-304800">
              <a:spcBef>
                <a:spcPts val="800"/>
              </a:spcBef>
              <a:spcAft>
                <a:spcPts val="0"/>
              </a:spcAft>
              <a:buSzPts val="1200"/>
              <a:buChar char="●"/>
              <a:defRPr/>
            </a:lvl7pPr>
            <a:lvl8pPr marL="3657600" lvl="7" indent="-304800">
              <a:spcBef>
                <a:spcPts val="800"/>
              </a:spcBef>
              <a:spcAft>
                <a:spcPts val="0"/>
              </a:spcAft>
              <a:buSzPts val="1200"/>
              <a:buChar char="○"/>
              <a:defRPr/>
            </a:lvl8pPr>
            <a:lvl9pPr marL="4114800" lvl="8" indent="-304800">
              <a:spcBef>
                <a:spcPts val="800"/>
              </a:spcBef>
              <a:spcAft>
                <a:spcPts val="800"/>
              </a:spcAft>
              <a:buSzPts val="1200"/>
              <a:buChar char="■"/>
              <a:defRPr/>
            </a:lvl9pPr>
          </a:lstStyle>
          <a:p>
            <a:endParaRPr/>
          </a:p>
        </p:txBody>
      </p:sp>
      <p:sp>
        <p:nvSpPr>
          <p:cNvPr id="921" name="Google Shape;921;p56"/>
          <p:cNvSpPr txBox="1">
            <a:spLocks noGrp="1"/>
          </p:cNvSpPr>
          <p:nvPr>
            <p:ph type="body" idx="2"/>
          </p:nvPr>
        </p:nvSpPr>
        <p:spPr>
          <a:xfrm>
            <a:off x="3347725" y="2417500"/>
            <a:ext cx="2455500" cy="23736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Char char="●"/>
              <a:defRPr/>
            </a:lvl1pPr>
            <a:lvl2pPr marL="914400" lvl="1" indent="-304800">
              <a:spcBef>
                <a:spcPts val="0"/>
              </a:spcBef>
              <a:spcAft>
                <a:spcPts val="0"/>
              </a:spcAft>
              <a:buSzPts val="1200"/>
              <a:buChar char="○"/>
              <a:defRPr/>
            </a:lvl2pPr>
            <a:lvl3pPr marL="1371600" lvl="2" indent="-304800">
              <a:spcBef>
                <a:spcPts val="0"/>
              </a:spcBef>
              <a:spcAft>
                <a:spcPts val="0"/>
              </a:spcAft>
              <a:buSzPts val="1200"/>
              <a:buChar char="■"/>
              <a:defRPr/>
            </a:lvl3pPr>
            <a:lvl4pPr marL="1828800" lvl="3" indent="-304800">
              <a:spcBef>
                <a:spcPts val="0"/>
              </a:spcBef>
              <a:spcAft>
                <a:spcPts val="0"/>
              </a:spcAft>
              <a:buSzPts val="1200"/>
              <a:buChar char="●"/>
              <a:defRPr/>
            </a:lvl4pPr>
            <a:lvl5pPr marL="2286000" lvl="4" indent="-304800">
              <a:spcBef>
                <a:spcPts val="0"/>
              </a:spcBef>
              <a:spcAft>
                <a:spcPts val="0"/>
              </a:spcAft>
              <a:buSzPts val="1200"/>
              <a:buChar char="○"/>
              <a:defRPr/>
            </a:lvl5pPr>
            <a:lvl6pPr marL="2743200" lvl="5" indent="-304800">
              <a:spcBef>
                <a:spcPts val="0"/>
              </a:spcBef>
              <a:spcAft>
                <a:spcPts val="0"/>
              </a:spcAft>
              <a:buSzPts val="1200"/>
              <a:buChar char="■"/>
              <a:defRPr/>
            </a:lvl6pPr>
            <a:lvl7pPr marL="3200400" lvl="6" indent="-304800">
              <a:spcBef>
                <a:spcPts val="0"/>
              </a:spcBef>
              <a:spcAft>
                <a:spcPts val="0"/>
              </a:spcAft>
              <a:buSzPts val="1200"/>
              <a:buChar char="●"/>
              <a:defRPr/>
            </a:lvl7pPr>
            <a:lvl8pPr marL="3657600" lvl="7" indent="-304800">
              <a:spcBef>
                <a:spcPts val="0"/>
              </a:spcBef>
              <a:spcAft>
                <a:spcPts val="0"/>
              </a:spcAft>
              <a:buSzPts val="1200"/>
              <a:buChar char="○"/>
              <a:defRPr/>
            </a:lvl8pPr>
            <a:lvl9pPr marL="4114800" lvl="8" indent="-304800">
              <a:spcBef>
                <a:spcPts val="0"/>
              </a:spcBef>
              <a:spcAft>
                <a:spcPts val="0"/>
              </a:spcAft>
              <a:buSzPts val="1200"/>
              <a:buChar char="■"/>
              <a:defRPr/>
            </a:lvl9pPr>
          </a:lstStyle>
          <a:p>
            <a:endParaRPr/>
          </a:p>
        </p:txBody>
      </p:sp>
      <p:sp>
        <p:nvSpPr>
          <p:cNvPr id="922" name="Google Shape;922;p56"/>
          <p:cNvSpPr txBox="1">
            <a:spLocks noGrp="1"/>
          </p:cNvSpPr>
          <p:nvPr>
            <p:ph type="title"/>
          </p:nvPr>
        </p:nvSpPr>
        <p:spPr>
          <a:xfrm>
            <a:off x="483175" y="450025"/>
            <a:ext cx="8184600" cy="758100"/>
          </a:xfrm>
          <a:prstGeom prst="rect">
            <a:avLst/>
          </a:prstGeom>
        </p:spPr>
        <p:txBody>
          <a:bodyPr spcFirstLastPara="1" wrap="square" lIns="91425" tIns="91425" rIns="91425" bIns="91425" anchor="ctr" anchorCtr="0">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923" name="Google Shape;923;p56"/>
          <p:cNvSpPr txBox="1">
            <a:spLocks noGrp="1"/>
          </p:cNvSpPr>
          <p:nvPr>
            <p:ph type="subTitle" idx="3"/>
          </p:nvPr>
        </p:nvSpPr>
        <p:spPr>
          <a:xfrm>
            <a:off x="483175" y="1336150"/>
            <a:ext cx="2455500" cy="778500"/>
          </a:xfrm>
          <a:prstGeom prst="rect">
            <a:avLst/>
          </a:prstGeom>
        </p:spPr>
        <p:txBody>
          <a:bodyPr spcFirstLastPara="1" wrap="square" lIns="91425" tIns="91425" rIns="91425" bIns="91425" anchor="t" anchorCtr="0">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a:endParaRPr/>
          </a:p>
        </p:txBody>
      </p:sp>
      <p:sp>
        <p:nvSpPr>
          <p:cNvPr id="924" name="Google Shape;924;p56"/>
          <p:cNvSpPr txBox="1">
            <a:spLocks noGrp="1"/>
          </p:cNvSpPr>
          <p:nvPr>
            <p:ph type="subTitle" idx="4"/>
          </p:nvPr>
        </p:nvSpPr>
        <p:spPr>
          <a:xfrm>
            <a:off x="3347725" y="1336150"/>
            <a:ext cx="2455500" cy="778500"/>
          </a:xfrm>
          <a:prstGeom prst="rect">
            <a:avLst/>
          </a:prstGeom>
        </p:spPr>
        <p:txBody>
          <a:bodyPr spcFirstLastPara="1" wrap="square" lIns="91425" tIns="91425" rIns="91425" bIns="91425" anchor="t" anchorCtr="0">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a:endParaRPr/>
          </a:p>
        </p:txBody>
      </p:sp>
      <p:sp>
        <p:nvSpPr>
          <p:cNvPr id="925" name="Google Shape;925;p56"/>
          <p:cNvSpPr txBox="1">
            <a:spLocks noGrp="1"/>
          </p:cNvSpPr>
          <p:nvPr>
            <p:ph type="subTitle" idx="5"/>
          </p:nvPr>
        </p:nvSpPr>
        <p:spPr>
          <a:xfrm>
            <a:off x="6212275" y="1336150"/>
            <a:ext cx="2455500" cy="778500"/>
          </a:xfrm>
          <a:prstGeom prst="rect">
            <a:avLst/>
          </a:prstGeom>
        </p:spPr>
        <p:txBody>
          <a:bodyPr spcFirstLastPara="1" wrap="square" lIns="91425" tIns="91425" rIns="91425" bIns="91425" anchor="t" anchorCtr="0">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a:endParaRPr/>
          </a:p>
        </p:txBody>
      </p:sp>
      <p:sp>
        <p:nvSpPr>
          <p:cNvPr id="926" name="Google Shape;926;p56"/>
          <p:cNvSpPr txBox="1">
            <a:spLocks noGrp="1"/>
          </p:cNvSpPr>
          <p:nvPr>
            <p:ph type="body" idx="6"/>
          </p:nvPr>
        </p:nvSpPr>
        <p:spPr>
          <a:xfrm>
            <a:off x="6212275" y="2417500"/>
            <a:ext cx="2455500" cy="23736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Char char="●"/>
              <a:defRPr/>
            </a:lvl1pPr>
            <a:lvl2pPr marL="914400" lvl="1" indent="-304800">
              <a:spcBef>
                <a:spcPts val="0"/>
              </a:spcBef>
              <a:spcAft>
                <a:spcPts val="0"/>
              </a:spcAft>
              <a:buSzPts val="1200"/>
              <a:buChar char="○"/>
              <a:defRPr/>
            </a:lvl2pPr>
            <a:lvl3pPr marL="1371600" lvl="2" indent="-304800">
              <a:spcBef>
                <a:spcPts val="0"/>
              </a:spcBef>
              <a:spcAft>
                <a:spcPts val="0"/>
              </a:spcAft>
              <a:buSzPts val="1200"/>
              <a:buChar char="■"/>
              <a:defRPr/>
            </a:lvl3pPr>
            <a:lvl4pPr marL="1828800" lvl="3" indent="-304800">
              <a:spcBef>
                <a:spcPts val="0"/>
              </a:spcBef>
              <a:spcAft>
                <a:spcPts val="0"/>
              </a:spcAft>
              <a:buSzPts val="1200"/>
              <a:buChar char="●"/>
              <a:defRPr/>
            </a:lvl4pPr>
            <a:lvl5pPr marL="2286000" lvl="4" indent="-304800">
              <a:spcBef>
                <a:spcPts val="0"/>
              </a:spcBef>
              <a:spcAft>
                <a:spcPts val="0"/>
              </a:spcAft>
              <a:buSzPts val="1200"/>
              <a:buChar char="○"/>
              <a:defRPr/>
            </a:lvl5pPr>
            <a:lvl6pPr marL="2743200" lvl="5" indent="-304800">
              <a:spcBef>
                <a:spcPts val="0"/>
              </a:spcBef>
              <a:spcAft>
                <a:spcPts val="0"/>
              </a:spcAft>
              <a:buSzPts val="1200"/>
              <a:buChar char="■"/>
              <a:defRPr/>
            </a:lvl6pPr>
            <a:lvl7pPr marL="3200400" lvl="6" indent="-304800">
              <a:spcBef>
                <a:spcPts val="0"/>
              </a:spcBef>
              <a:spcAft>
                <a:spcPts val="0"/>
              </a:spcAft>
              <a:buSzPts val="1200"/>
              <a:buChar char="●"/>
              <a:defRPr/>
            </a:lvl7pPr>
            <a:lvl8pPr marL="3657600" lvl="7" indent="-304800">
              <a:spcBef>
                <a:spcPts val="0"/>
              </a:spcBef>
              <a:spcAft>
                <a:spcPts val="0"/>
              </a:spcAft>
              <a:buSzPts val="1200"/>
              <a:buChar char="○"/>
              <a:defRPr/>
            </a:lvl8pPr>
            <a:lvl9pPr marL="4114800" lvl="8" indent="-304800">
              <a:spcBef>
                <a:spcPts val="0"/>
              </a:spcBef>
              <a:spcAft>
                <a:spcPts val="0"/>
              </a:spcAft>
              <a:buSzPts val="1200"/>
              <a:buChar char="■"/>
              <a:defRPr/>
            </a:lvl9pPr>
          </a:lstStyle>
          <a:p>
            <a:endParaRPr/>
          </a:p>
        </p:txBody>
      </p:sp>
      <p:sp>
        <p:nvSpPr>
          <p:cNvPr id="927" name="Google Shape;927;p56"/>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matchingName="Four big ideas">
  <p:cSld name="Four big ideas">
    <p:spTree>
      <p:nvGrpSpPr>
        <p:cNvPr id="1" name="Shape 928"/>
        <p:cNvGrpSpPr/>
        <p:nvPr/>
      </p:nvGrpSpPr>
      <p:grpSpPr>
        <a:xfrm>
          <a:off x="0" y="0"/>
          <a:ext cx="0" cy="0"/>
          <a:chOff x="0" y="0"/>
          <a:chExt cx="0" cy="0"/>
        </a:xfrm>
      </p:grpSpPr>
      <p:sp>
        <p:nvSpPr>
          <p:cNvPr id="929" name="Google Shape;929;p57"/>
          <p:cNvSpPr txBox="1">
            <a:spLocks noGrp="1"/>
          </p:cNvSpPr>
          <p:nvPr>
            <p:ph type="body" idx="1"/>
          </p:nvPr>
        </p:nvSpPr>
        <p:spPr>
          <a:xfrm>
            <a:off x="366725" y="1759093"/>
            <a:ext cx="3838500" cy="1138500"/>
          </a:xfrm>
          <a:prstGeom prst="rect">
            <a:avLst/>
          </a:prstGeom>
        </p:spPr>
        <p:txBody>
          <a:bodyPr spcFirstLastPara="1" wrap="square" lIns="91425" tIns="91425" rIns="91425" bIns="91425" anchor="t" anchorCtr="0">
            <a:spAutoFit/>
          </a:bodyPr>
          <a:lstStyle>
            <a:lvl1pPr marL="457200" lvl="0" indent="-317500">
              <a:spcBef>
                <a:spcPts val="0"/>
              </a:spcBef>
              <a:spcAft>
                <a:spcPts val="0"/>
              </a:spcAft>
              <a:buSzPts val="1400"/>
              <a:buChar char="●"/>
              <a:defRPr sz="1400"/>
            </a:lvl1pPr>
            <a:lvl2pPr marL="914400" lvl="1" indent="-304800">
              <a:spcBef>
                <a:spcPts val="800"/>
              </a:spcBef>
              <a:spcAft>
                <a:spcPts val="0"/>
              </a:spcAft>
              <a:buSzPts val="1200"/>
              <a:buChar char="○"/>
              <a:defRPr/>
            </a:lvl2pPr>
            <a:lvl3pPr marL="1371600" lvl="2" indent="-304800">
              <a:spcBef>
                <a:spcPts val="800"/>
              </a:spcBef>
              <a:spcAft>
                <a:spcPts val="0"/>
              </a:spcAft>
              <a:buSzPts val="1200"/>
              <a:buChar char="■"/>
              <a:defRPr/>
            </a:lvl3pPr>
            <a:lvl4pPr marL="1828800" lvl="3" indent="-304800">
              <a:spcBef>
                <a:spcPts val="800"/>
              </a:spcBef>
              <a:spcAft>
                <a:spcPts val="0"/>
              </a:spcAft>
              <a:buSzPts val="1200"/>
              <a:buChar char="●"/>
              <a:defRPr/>
            </a:lvl4pPr>
            <a:lvl5pPr marL="2286000" lvl="4" indent="-304800">
              <a:spcBef>
                <a:spcPts val="800"/>
              </a:spcBef>
              <a:spcAft>
                <a:spcPts val="0"/>
              </a:spcAft>
              <a:buSzPts val="1200"/>
              <a:buChar char="○"/>
              <a:defRPr/>
            </a:lvl5pPr>
            <a:lvl6pPr marL="2743200" lvl="5" indent="-304800">
              <a:spcBef>
                <a:spcPts val="800"/>
              </a:spcBef>
              <a:spcAft>
                <a:spcPts val="0"/>
              </a:spcAft>
              <a:buSzPts val="1200"/>
              <a:buChar char="■"/>
              <a:defRPr/>
            </a:lvl6pPr>
            <a:lvl7pPr marL="3200400" lvl="6" indent="-304800">
              <a:spcBef>
                <a:spcPts val="800"/>
              </a:spcBef>
              <a:spcAft>
                <a:spcPts val="0"/>
              </a:spcAft>
              <a:buSzPts val="1200"/>
              <a:buChar char="●"/>
              <a:defRPr/>
            </a:lvl7pPr>
            <a:lvl8pPr marL="3657600" lvl="7" indent="-304800">
              <a:spcBef>
                <a:spcPts val="800"/>
              </a:spcBef>
              <a:spcAft>
                <a:spcPts val="0"/>
              </a:spcAft>
              <a:buSzPts val="1200"/>
              <a:buChar char="○"/>
              <a:defRPr/>
            </a:lvl8pPr>
            <a:lvl9pPr marL="4114800" lvl="8" indent="-304800">
              <a:spcBef>
                <a:spcPts val="800"/>
              </a:spcBef>
              <a:spcAft>
                <a:spcPts val="800"/>
              </a:spcAft>
              <a:buSzPts val="1200"/>
              <a:buChar char="■"/>
              <a:defRPr/>
            </a:lvl9pPr>
          </a:lstStyle>
          <a:p>
            <a:endParaRPr/>
          </a:p>
        </p:txBody>
      </p:sp>
      <p:sp>
        <p:nvSpPr>
          <p:cNvPr id="930" name="Google Shape;930;p57"/>
          <p:cNvSpPr txBox="1">
            <a:spLocks noGrp="1"/>
          </p:cNvSpPr>
          <p:nvPr>
            <p:ph type="body" idx="2"/>
          </p:nvPr>
        </p:nvSpPr>
        <p:spPr>
          <a:xfrm>
            <a:off x="4938725" y="1759093"/>
            <a:ext cx="3838500" cy="11385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a:lvl2pPr>
            <a:lvl3pPr marL="1371600" lvl="2" indent="-304800">
              <a:spcBef>
                <a:spcPts val="0"/>
              </a:spcBef>
              <a:spcAft>
                <a:spcPts val="0"/>
              </a:spcAft>
              <a:buSzPts val="1200"/>
              <a:buChar char="■"/>
              <a:defRPr/>
            </a:lvl3pPr>
            <a:lvl4pPr marL="1828800" lvl="3" indent="-304800">
              <a:spcBef>
                <a:spcPts val="0"/>
              </a:spcBef>
              <a:spcAft>
                <a:spcPts val="0"/>
              </a:spcAft>
              <a:buSzPts val="1200"/>
              <a:buChar char="●"/>
              <a:defRPr/>
            </a:lvl4pPr>
            <a:lvl5pPr marL="2286000" lvl="4" indent="-304800">
              <a:spcBef>
                <a:spcPts val="0"/>
              </a:spcBef>
              <a:spcAft>
                <a:spcPts val="0"/>
              </a:spcAft>
              <a:buSzPts val="1200"/>
              <a:buChar char="○"/>
              <a:defRPr/>
            </a:lvl5pPr>
            <a:lvl6pPr marL="2743200" lvl="5" indent="-304800">
              <a:spcBef>
                <a:spcPts val="0"/>
              </a:spcBef>
              <a:spcAft>
                <a:spcPts val="0"/>
              </a:spcAft>
              <a:buSzPts val="1200"/>
              <a:buChar char="■"/>
              <a:defRPr/>
            </a:lvl6pPr>
            <a:lvl7pPr marL="3200400" lvl="6" indent="-304800">
              <a:spcBef>
                <a:spcPts val="0"/>
              </a:spcBef>
              <a:spcAft>
                <a:spcPts val="0"/>
              </a:spcAft>
              <a:buSzPts val="1200"/>
              <a:buChar char="●"/>
              <a:defRPr/>
            </a:lvl7pPr>
            <a:lvl8pPr marL="3657600" lvl="7" indent="-304800">
              <a:spcBef>
                <a:spcPts val="0"/>
              </a:spcBef>
              <a:spcAft>
                <a:spcPts val="0"/>
              </a:spcAft>
              <a:buSzPts val="1200"/>
              <a:buChar char="○"/>
              <a:defRPr/>
            </a:lvl8pPr>
            <a:lvl9pPr marL="4114800" lvl="8" indent="-304800">
              <a:spcBef>
                <a:spcPts val="0"/>
              </a:spcBef>
              <a:spcAft>
                <a:spcPts val="0"/>
              </a:spcAft>
              <a:buSzPts val="1200"/>
              <a:buChar char="■"/>
              <a:defRPr/>
            </a:lvl9pPr>
          </a:lstStyle>
          <a:p>
            <a:endParaRPr/>
          </a:p>
        </p:txBody>
      </p:sp>
      <p:sp>
        <p:nvSpPr>
          <p:cNvPr id="931" name="Google Shape;931;p57"/>
          <p:cNvSpPr txBox="1">
            <a:spLocks noGrp="1"/>
          </p:cNvSpPr>
          <p:nvPr>
            <p:ph type="body" idx="3"/>
          </p:nvPr>
        </p:nvSpPr>
        <p:spPr>
          <a:xfrm>
            <a:off x="366750" y="3648575"/>
            <a:ext cx="3838500" cy="11385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a:lvl2pPr>
            <a:lvl3pPr marL="1371600" lvl="2" indent="-304800">
              <a:spcBef>
                <a:spcPts val="0"/>
              </a:spcBef>
              <a:spcAft>
                <a:spcPts val="0"/>
              </a:spcAft>
              <a:buSzPts val="1200"/>
              <a:buChar char="■"/>
              <a:defRPr/>
            </a:lvl3pPr>
            <a:lvl4pPr marL="1828800" lvl="3" indent="-304800">
              <a:spcBef>
                <a:spcPts val="0"/>
              </a:spcBef>
              <a:spcAft>
                <a:spcPts val="0"/>
              </a:spcAft>
              <a:buSzPts val="1200"/>
              <a:buChar char="●"/>
              <a:defRPr/>
            </a:lvl4pPr>
            <a:lvl5pPr marL="2286000" lvl="4" indent="-304800">
              <a:spcBef>
                <a:spcPts val="0"/>
              </a:spcBef>
              <a:spcAft>
                <a:spcPts val="0"/>
              </a:spcAft>
              <a:buSzPts val="1200"/>
              <a:buChar char="○"/>
              <a:defRPr/>
            </a:lvl5pPr>
            <a:lvl6pPr marL="2743200" lvl="5" indent="-304800">
              <a:spcBef>
                <a:spcPts val="0"/>
              </a:spcBef>
              <a:spcAft>
                <a:spcPts val="0"/>
              </a:spcAft>
              <a:buSzPts val="1200"/>
              <a:buChar char="■"/>
              <a:defRPr/>
            </a:lvl6pPr>
            <a:lvl7pPr marL="3200400" lvl="6" indent="-304800">
              <a:spcBef>
                <a:spcPts val="0"/>
              </a:spcBef>
              <a:spcAft>
                <a:spcPts val="0"/>
              </a:spcAft>
              <a:buSzPts val="1200"/>
              <a:buChar char="●"/>
              <a:defRPr/>
            </a:lvl7pPr>
            <a:lvl8pPr marL="3657600" lvl="7" indent="-304800">
              <a:spcBef>
                <a:spcPts val="0"/>
              </a:spcBef>
              <a:spcAft>
                <a:spcPts val="0"/>
              </a:spcAft>
              <a:buSzPts val="1200"/>
              <a:buChar char="○"/>
              <a:defRPr/>
            </a:lvl8pPr>
            <a:lvl9pPr marL="4114800" lvl="8" indent="-304800">
              <a:spcBef>
                <a:spcPts val="0"/>
              </a:spcBef>
              <a:spcAft>
                <a:spcPts val="0"/>
              </a:spcAft>
              <a:buSzPts val="1200"/>
              <a:buChar char="■"/>
              <a:defRPr/>
            </a:lvl9pPr>
          </a:lstStyle>
          <a:p>
            <a:endParaRPr/>
          </a:p>
        </p:txBody>
      </p:sp>
      <p:sp>
        <p:nvSpPr>
          <p:cNvPr id="932" name="Google Shape;932;p57"/>
          <p:cNvSpPr txBox="1">
            <a:spLocks noGrp="1"/>
          </p:cNvSpPr>
          <p:nvPr>
            <p:ph type="body" idx="4"/>
          </p:nvPr>
        </p:nvSpPr>
        <p:spPr>
          <a:xfrm>
            <a:off x="4938750" y="3648575"/>
            <a:ext cx="3838500" cy="11385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a:lvl2pPr>
            <a:lvl3pPr marL="1371600" lvl="2" indent="-304800">
              <a:spcBef>
                <a:spcPts val="0"/>
              </a:spcBef>
              <a:spcAft>
                <a:spcPts val="0"/>
              </a:spcAft>
              <a:buSzPts val="1200"/>
              <a:buChar char="■"/>
              <a:defRPr/>
            </a:lvl3pPr>
            <a:lvl4pPr marL="1828800" lvl="3" indent="-304800">
              <a:spcBef>
                <a:spcPts val="0"/>
              </a:spcBef>
              <a:spcAft>
                <a:spcPts val="0"/>
              </a:spcAft>
              <a:buSzPts val="1200"/>
              <a:buChar char="●"/>
              <a:defRPr/>
            </a:lvl4pPr>
            <a:lvl5pPr marL="2286000" lvl="4" indent="-304800">
              <a:spcBef>
                <a:spcPts val="0"/>
              </a:spcBef>
              <a:spcAft>
                <a:spcPts val="0"/>
              </a:spcAft>
              <a:buSzPts val="1200"/>
              <a:buChar char="○"/>
              <a:defRPr/>
            </a:lvl5pPr>
            <a:lvl6pPr marL="2743200" lvl="5" indent="-304800">
              <a:spcBef>
                <a:spcPts val="0"/>
              </a:spcBef>
              <a:spcAft>
                <a:spcPts val="0"/>
              </a:spcAft>
              <a:buSzPts val="1200"/>
              <a:buChar char="■"/>
              <a:defRPr/>
            </a:lvl6pPr>
            <a:lvl7pPr marL="3200400" lvl="6" indent="-304800">
              <a:spcBef>
                <a:spcPts val="0"/>
              </a:spcBef>
              <a:spcAft>
                <a:spcPts val="0"/>
              </a:spcAft>
              <a:buSzPts val="1200"/>
              <a:buChar char="●"/>
              <a:defRPr/>
            </a:lvl7pPr>
            <a:lvl8pPr marL="3657600" lvl="7" indent="-304800">
              <a:spcBef>
                <a:spcPts val="0"/>
              </a:spcBef>
              <a:spcAft>
                <a:spcPts val="0"/>
              </a:spcAft>
              <a:buSzPts val="1200"/>
              <a:buChar char="○"/>
              <a:defRPr/>
            </a:lvl8pPr>
            <a:lvl9pPr marL="4114800" lvl="8" indent="-304800">
              <a:spcBef>
                <a:spcPts val="0"/>
              </a:spcBef>
              <a:spcAft>
                <a:spcPts val="0"/>
              </a:spcAft>
              <a:buSzPts val="1200"/>
              <a:buChar char="■"/>
              <a:defRPr/>
            </a:lvl9pPr>
          </a:lstStyle>
          <a:p>
            <a:endParaRPr/>
          </a:p>
        </p:txBody>
      </p:sp>
      <p:sp>
        <p:nvSpPr>
          <p:cNvPr id="933" name="Google Shape;933;p57"/>
          <p:cNvSpPr txBox="1">
            <a:spLocks noGrp="1"/>
          </p:cNvSpPr>
          <p:nvPr>
            <p:ph type="title"/>
          </p:nvPr>
        </p:nvSpPr>
        <p:spPr>
          <a:xfrm>
            <a:off x="366750" y="450025"/>
            <a:ext cx="8184600" cy="758100"/>
          </a:xfrm>
          <a:prstGeom prst="rect">
            <a:avLst/>
          </a:prstGeom>
        </p:spPr>
        <p:txBody>
          <a:bodyPr spcFirstLastPara="1" wrap="square" lIns="91425" tIns="91425" rIns="91425" bIns="91425" anchor="ctr" anchorCtr="0">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934" name="Google Shape;934;p57"/>
          <p:cNvSpPr txBox="1">
            <a:spLocks noGrp="1"/>
          </p:cNvSpPr>
          <p:nvPr>
            <p:ph type="subTitle" idx="5"/>
          </p:nvPr>
        </p:nvSpPr>
        <p:spPr>
          <a:xfrm>
            <a:off x="366763" y="1277907"/>
            <a:ext cx="3838500" cy="481200"/>
          </a:xfrm>
          <a:prstGeom prst="rect">
            <a:avLst/>
          </a:prstGeom>
        </p:spPr>
        <p:txBody>
          <a:bodyPr spcFirstLastPara="1" wrap="square" lIns="91425" tIns="91425" rIns="91425" bIns="91425" anchor="t" anchorCtr="0">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a:endParaRPr/>
          </a:p>
        </p:txBody>
      </p:sp>
      <p:sp>
        <p:nvSpPr>
          <p:cNvPr id="935" name="Google Shape;935;p57"/>
          <p:cNvSpPr txBox="1">
            <a:spLocks noGrp="1"/>
          </p:cNvSpPr>
          <p:nvPr>
            <p:ph type="subTitle" idx="6"/>
          </p:nvPr>
        </p:nvSpPr>
        <p:spPr>
          <a:xfrm>
            <a:off x="4938738" y="1277907"/>
            <a:ext cx="3838500" cy="481200"/>
          </a:xfrm>
          <a:prstGeom prst="rect">
            <a:avLst/>
          </a:prstGeom>
        </p:spPr>
        <p:txBody>
          <a:bodyPr spcFirstLastPara="1" wrap="square" lIns="91425" tIns="91425" rIns="91425" bIns="91425" anchor="t" anchorCtr="0">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a:endParaRPr/>
          </a:p>
        </p:txBody>
      </p:sp>
      <p:sp>
        <p:nvSpPr>
          <p:cNvPr id="936" name="Google Shape;936;p57"/>
          <p:cNvSpPr txBox="1">
            <a:spLocks noGrp="1"/>
          </p:cNvSpPr>
          <p:nvPr>
            <p:ph type="subTitle" idx="7"/>
          </p:nvPr>
        </p:nvSpPr>
        <p:spPr>
          <a:xfrm>
            <a:off x="4938761" y="3167363"/>
            <a:ext cx="3838500" cy="481200"/>
          </a:xfrm>
          <a:prstGeom prst="rect">
            <a:avLst/>
          </a:prstGeom>
        </p:spPr>
        <p:txBody>
          <a:bodyPr spcFirstLastPara="1" wrap="square" lIns="91425" tIns="91425" rIns="91425" bIns="91425" anchor="t" anchorCtr="0">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a:endParaRPr/>
          </a:p>
        </p:txBody>
      </p:sp>
      <p:sp>
        <p:nvSpPr>
          <p:cNvPr id="937" name="Google Shape;937;p57"/>
          <p:cNvSpPr txBox="1">
            <a:spLocks noGrp="1"/>
          </p:cNvSpPr>
          <p:nvPr>
            <p:ph type="subTitle" idx="8"/>
          </p:nvPr>
        </p:nvSpPr>
        <p:spPr>
          <a:xfrm>
            <a:off x="366750" y="3167363"/>
            <a:ext cx="3838500" cy="481200"/>
          </a:xfrm>
          <a:prstGeom prst="rect">
            <a:avLst/>
          </a:prstGeom>
        </p:spPr>
        <p:txBody>
          <a:bodyPr spcFirstLastPara="1" wrap="square" lIns="91425" tIns="91425" rIns="91425" bIns="91425" anchor="t" anchorCtr="0">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a:endParaRPr/>
          </a:p>
        </p:txBody>
      </p:sp>
      <p:sp>
        <p:nvSpPr>
          <p:cNvPr id="938" name="Google Shape;938;p57"/>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matchingName="Title and image">
  <p:cSld name="Title and image">
    <p:spTree>
      <p:nvGrpSpPr>
        <p:cNvPr id="1" name="Shape 939"/>
        <p:cNvGrpSpPr/>
        <p:nvPr/>
      </p:nvGrpSpPr>
      <p:grpSpPr>
        <a:xfrm>
          <a:off x="0" y="0"/>
          <a:ext cx="0" cy="0"/>
          <a:chOff x="0" y="0"/>
          <a:chExt cx="0" cy="0"/>
        </a:xfrm>
      </p:grpSpPr>
      <p:sp>
        <p:nvSpPr>
          <p:cNvPr id="940" name="Google Shape;940;p58"/>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941" name="Google Shape;941;p58"/>
          <p:cNvSpPr>
            <a:spLocks noGrp="1"/>
          </p:cNvSpPr>
          <p:nvPr>
            <p:ph type="pic" idx="2"/>
          </p:nvPr>
        </p:nvSpPr>
        <p:spPr>
          <a:xfrm>
            <a:off x="311700" y="1170425"/>
            <a:ext cx="8520600" cy="3492900"/>
          </a:xfrm>
          <a:prstGeom prst="rect">
            <a:avLst/>
          </a:prstGeom>
          <a:noFill/>
          <a:ln>
            <a:noFill/>
          </a:ln>
        </p:spPr>
      </p:sp>
      <p:sp>
        <p:nvSpPr>
          <p:cNvPr id="942" name="Google Shape;942;p58"/>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matchingName="Two storyboards">
  <p:cSld name="Two storyboards">
    <p:spTree>
      <p:nvGrpSpPr>
        <p:cNvPr id="1" name="Shape 943"/>
        <p:cNvGrpSpPr/>
        <p:nvPr/>
      </p:nvGrpSpPr>
      <p:grpSpPr>
        <a:xfrm>
          <a:off x="0" y="0"/>
          <a:ext cx="0" cy="0"/>
          <a:chOff x="0" y="0"/>
          <a:chExt cx="0" cy="0"/>
        </a:xfrm>
      </p:grpSpPr>
      <p:sp>
        <p:nvSpPr>
          <p:cNvPr id="944" name="Google Shape;944;p59"/>
          <p:cNvSpPr txBox="1">
            <a:spLocks noGrp="1"/>
          </p:cNvSpPr>
          <p:nvPr>
            <p:ph type="body" idx="1"/>
          </p:nvPr>
        </p:nvSpPr>
        <p:spPr>
          <a:xfrm>
            <a:off x="311700" y="4080225"/>
            <a:ext cx="4027500" cy="926100"/>
          </a:xfrm>
          <a:prstGeom prst="rect">
            <a:avLst/>
          </a:prstGeom>
        </p:spPr>
        <p:txBody>
          <a:bodyPr spcFirstLastPara="1" wrap="square" lIns="91425" tIns="91425" rIns="91425" bIns="91425" anchor="t" anchorCtr="0">
            <a:spAutoFit/>
          </a:bodyPr>
          <a:lstStyle>
            <a:lvl1pPr marL="457200" lvl="0" indent="-304800">
              <a:spcBef>
                <a:spcPts val="0"/>
              </a:spcBef>
              <a:spcAft>
                <a:spcPts val="0"/>
              </a:spcAft>
              <a:buSzPts val="1200"/>
              <a:buChar char="●"/>
              <a:defRPr/>
            </a:lvl1pPr>
            <a:lvl2pPr marL="914400" lvl="1" indent="-304800">
              <a:spcBef>
                <a:spcPts val="800"/>
              </a:spcBef>
              <a:spcAft>
                <a:spcPts val="0"/>
              </a:spcAft>
              <a:buSzPts val="1200"/>
              <a:buChar char="○"/>
              <a:defRPr/>
            </a:lvl2pPr>
            <a:lvl3pPr marL="1371600" lvl="2" indent="-304800">
              <a:spcBef>
                <a:spcPts val="800"/>
              </a:spcBef>
              <a:spcAft>
                <a:spcPts val="0"/>
              </a:spcAft>
              <a:buSzPts val="1200"/>
              <a:buChar char="■"/>
              <a:defRPr/>
            </a:lvl3pPr>
            <a:lvl4pPr marL="1828800" lvl="3" indent="-304800">
              <a:spcBef>
                <a:spcPts val="800"/>
              </a:spcBef>
              <a:spcAft>
                <a:spcPts val="0"/>
              </a:spcAft>
              <a:buSzPts val="1200"/>
              <a:buChar char="●"/>
              <a:defRPr/>
            </a:lvl4pPr>
            <a:lvl5pPr marL="2286000" lvl="4" indent="-304800">
              <a:spcBef>
                <a:spcPts val="800"/>
              </a:spcBef>
              <a:spcAft>
                <a:spcPts val="0"/>
              </a:spcAft>
              <a:buSzPts val="1200"/>
              <a:buChar char="○"/>
              <a:defRPr/>
            </a:lvl5pPr>
            <a:lvl6pPr marL="2743200" lvl="5" indent="-304800">
              <a:spcBef>
                <a:spcPts val="800"/>
              </a:spcBef>
              <a:spcAft>
                <a:spcPts val="0"/>
              </a:spcAft>
              <a:buSzPts val="1200"/>
              <a:buChar char="■"/>
              <a:defRPr/>
            </a:lvl6pPr>
            <a:lvl7pPr marL="3200400" lvl="6" indent="-304800">
              <a:spcBef>
                <a:spcPts val="800"/>
              </a:spcBef>
              <a:spcAft>
                <a:spcPts val="0"/>
              </a:spcAft>
              <a:buSzPts val="1200"/>
              <a:buChar char="●"/>
              <a:defRPr/>
            </a:lvl7pPr>
            <a:lvl8pPr marL="3657600" lvl="7" indent="-304800">
              <a:spcBef>
                <a:spcPts val="800"/>
              </a:spcBef>
              <a:spcAft>
                <a:spcPts val="0"/>
              </a:spcAft>
              <a:buSzPts val="1200"/>
              <a:buChar char="○"/>
              <a:defRPr/>
            </a:lvl8pPr>
            <a:lvl9pPr marL="4114800" lvl="8" indent="-304800">
              <a:spcBef>
                <a:spcPts val="800"/>
              </a:spcBef>
              <a:spcAft>
                <a:spcPts val="800"/>
              </a:spcAft>
              <a:buSzPts val="1200"/>
              <a:buChar char="■"/>
              <a:defRPr/>
            </a:lvl9pPr>
          </a:lstStyle>
          <a:p>
            <a:endParaRPr/>
          </a:p>
        </p:txBody>
      </p:sp>
      <p:sp>
        <p:nvSpPr>
          <p:cNvPr id="945" name="Google Shape;945;p59"/>
          <p:cNvSpPr>
            <a:spLocks noGrp="1"/>
          </p:cNvSpPr>
          <p:nvPr>
            <p:ph type="pic" idx="2"/>
          </p:nvPr>
        </p:nvSpPr>
        <p:spPr>
          <a:xfrm>
            <a:off x="4804825" y="1133300"/>
            <a:ext cx="4027500" cy="2392800"/>
          </a:xfrm>
          <a:prstGeom prst="rect">
            <a:avLst/>
          </a:prstGeom>
          <a:noFill/>
          <a:ln>
            <a:noFill/>
          </a:ln>
        </p:spPr>
      </p:sp>
      <p:sp>
        <p:nvSpPr>
          <p:cNvPr id="946" name="Google Shape;946;p59"/>
          <p:cNvSpPr>
            <a:spLocks noGrp="1"/>
          </p:cNvSpPr>
          <p:nvPr>
            <p:ph type="pic" idx="3"/>
          </p:nvPr>
        </p:nvSpPr>
        <p:spPr>
          <a:xfrm>
            <a:off x="311725" y="1133300"/>
            <a:ext cx="4027500" cy="2392800"/>
          </a:xfrm>
          <a:prstGeom prst="rect">
            <a:avLst/>
          </a:prstGeom>
          <a:noFill/>
          <a:ln>
            <a:noFill/>
          </a:ln>
        </p:spPr>
      </p:sp>
      <p:sp>
        <p:nvSpPr>
          <p:cNvPr id="947" name="Google Shape;947;p59"/>
          <p:cNvSpPr txBox="1">
            <a:spLocks noGrp="1"/>
          </p:cNvSpPr>
          <p:nvPr>
            <p:ph type="body" idx="4"/>
          </p:nvPr>
        </p:nvSpPr>
        <p:spPr>
          <a:xfrm>
            <a:off x="4804825" y="4080225"/>
            <a:ext cx="4027500" cy="9261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Char char="●"/>
              <a:defRPr/>
            </a:lvl1pPr>
            <a:lvl2pPr marL="914400" lvl="1" indent="-304800">
              <a:spcBef>
                <a:spcPts val="0"/>
              </a:spcBef>
              <a:spcAft>
                <a:spcPts val="0"/>
              </a:spcAft>
              <a:buSzPts val="1200"/>
              <a:buChar char="○"/>
              <a:defRPr/>
            </a:lvl2pPr>
            <a:lvl3pPr marL="1371600" lvl="2" indent="-304800">
              <a:spcBef>
                <a:spcPts val="0"/>
              </a:spcBef>
              <a:spcAft>
                <a:spcPts val="0"/>
              </a:spcAft>
              <a:buSzPts val="1200"/>
              <a:buChar char="■"/>
              <a:defRPr/>
            </a:lvl3pPr>
            <a:lvl4pPr marL="1828800" lvl="3" indent="-304800">
              <a:spcBef>
                <a:spcPts val="0"/>
              </a:spcBef>
              <a:spcAft>
                <a:spcPts val="0"/>
              </a:spcAft>
              <a:buSzPts val="1200"/>
              <a:buChar char="●"/>
              <a:defRPr/>
            </a:lvl4pPr>
            <a:lvl5pPr marL="2286000" lvl="4" indent="-304800">
              <a:spcBef>
                <a:spcPts val="0"/>
              </a:spcBef>
              <a:spcAft>
                <a:spcPts val="0"/>
              </a:spcAft>
              <a:buSzPts val="1200"/>
              <a:buChar char="○"/>
              <a:defRPr/>
            </a:lvl5pPr>
            <a:lvl6pPr marL="2743200" lvl="5" indent="-304800">
              <a:spcBef>
                <a:spcPts val="0"/>
              </a:spcBef>
              <a:spcAft>
                <a:spcPts val="0"/>
              </a:spcAft>
              <a:buSzPts val="1200"/>
              <a:buChar char="■"/>
              <a:defRPr/>
            </a:lvl6pPr>
            <a:lvl7pPr marL="3200400" lvl="6" indent="-304800">
              <a:spcBef>
                <a:spcPts val="0"/>
              </a:spcBef>
              <a:spcAft>
                <a:spcPts val="0"/>
              </a:spcAft>
              <a:buSzPts val="1200"/>
              <a:buChar char="●"/>
              <a:defRPr/>
            </a:lvl7pPr>
            <a:lvl8pPr marL="3657600" lvl="7" indent="-304800">
              <a:spcBef>
                <a:spcPts val="0"/>
              </a:spcBef>
              <a:spcAft>
                <a:spcPts val="0"/>
              </a:spcAft>
              <a:buSzPts val="1200"/>
              <a:buChar char="○"/>
              <a:defRPr/>
            </a:lvl8pPr>
            <a:lvl9pPr marL="4114800" lvl="8" indent="-304800">
              <a:spcBef>
                <a:spcPts val="0"/>
              </a:spcBef>
              <a:spcAft>
                <a:spcPts val="0"/>
              </a:spcAft>
              <a:buSzPts val="1200"/>
              <a:buChar char="■"/>
              <a:defRPr/>
            </a:lvl9pPr>
          </a:lstStyle>
          <a:p>
            <a:endParaRPr/>
          </a:p>
        </p:txBody>
      </p:sp>
      <p:sp>
        <p:nvSpPr>
          <p:cNvPr id="948" name="Google Shape;948;p59"/>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949" name="Google Shape;949;p59"/>
          <p:cNvSpPr txBox="1">
            <a:spLocks noGrp="1"/>
          </p:cNvSpPr>
          <p:nvPr>
            <p:ph type="subTitle" idx="5"/>
          </p:nvPr>
        </p:nvSpPr>
        <p:spPr>
          <a:xfrm>
            <a:off x="311725" y="3582900"/>
            <a:ext cx="4027500" cy="481200"/>
          </a:xfrm>
          <a:prstGeom prst="rect">
            <a:avLst/>
          </a:prstGeom>
        </p:spPr>
        <p:txBody>
          <a:bodyPr spcFirstLastPara="1" wrap="square" lIns="91425" tIns="91425" rIns="91425" bIns="91425" anchor="t" anchorCtr="0">
            <a:noAutofit/>
          </a:bodyPr>
          <a:lstStyle>
            <a:lvl1pPr lvl="0">
              <a:spcBef>
                <a:spcPts val="0"/>
              </a:spcBef>
              <a:spcAft>
                <a:spcPts val="0"/>
              </a:spcAft>
              <a:buSzPts val="1400"/>
              <a:buNone/>
              <a:defRPr/>
            </a:lvl1pPr>
            <a:lvl2pPr lvl="1">
              <a:spcBef>
                <a:spcPts val="0"/>
              </a:spcBef>
              <a:spcAft>
                <a:spcPts val="0"/>
              </a:spcAft>
              <a:buSzPts val="1800"/>
              <a:buNone/>
              <a:defRPr sz="1800"/>
            </a:lvl2pPr>
            <a:lvl3pPr lvl="2">
              <a:spcBef>
                <a:spcPts val="0"/>
              </a:spcBef>
              <a:spcAft>
                <a:spcPts val="0"/>
              </a:spcAft>
              <a:buSzPts val="1800"/>
              <a:buNone/>
              <a:defRPr sz="1800"/>
            </a:lvl3pPr>
            <a:lvl4pPr lvl="3">
              <a:spcBef>
                <a:spcPts val="0"/>
              </a:spcBef>
              <a:spcAft>
                <a:spcPts val="0"/>
              </a:spcAft>
              <a:buSzPts val="1800"/>
              <a:buNone/>
              <a:defRPr sz="1800"/>
            </a:lvl4pPr>
            <a:lvl5pPr lvl="4">
              <a:spcBef>
                <a:spcPts val="0"/>
              </a:spcBef>
              <a:spcAft>
                <a:spcPts val="0"/>
              </a:spcAft>
              <a:buSzPts val="1800"/>
              <a:buNone/>
              <a:defRPr sz="1800"/>
            </a:lvl5pPr>
            <a:lvl6pPr lvl="5">
              <a:spcBef>
                <a:spcPts val="0"/>
              </a:spcBef>
              <a:spcAft>
                <a:spcPts val="0"/>
              </a:spcAft>
              <a:buSzPts val="1800"/>
              <a:buNone/>
              <a:defRPr sz="1800"/>
            </a:lvl6pPr>
            <a:lvl7pPr lvl="6">
              <a:spcBef>
                <a:spcPts val="0"/>
              </a:spcBef>
              <a:spcAft>
                <a:spcPts val="0"/>
              </a:spcAft>
              <a:buSzPts val="1800"/>
              <a:buNone/>
              <a:defRPr sz="1800"/>
            </a:lvl7pPr>
            <a:lvl8pPr lvl="7">
              <a:spcBef>
                <a:spcPts val="0"/>
              </a:spcBef>
              <a:spcAft>
                <a:spcPts val="0"/>
              </a:spcAft>
              <a:buSzPts val="1800"/>
              <a:buNone/>
              <a:defRPr sz="1800"/>
            </a:lvl8pPr>
            <a:lvl9pPr lvl="8">
              <a:spcBef>
                <a:spcPts val="0"/>
              </a:spcBef>
              <a:spcAft>
                <a:spcPts val="0"/>
              </a:spcAft>
              <a:buSzPts val="1800"/>
              <a:buNone/>
              <a:defRPr sz="1800"/>
            </a:lvl9pPr>
          </a:lstStyle>
          <a:p>
            <a:endParaRPr/>
          </a:p>
        </p:txBody>
      </p:sp>
      <p:sp>
        <p:nvSpPr>
          <p:cNvPr id="950" name="Google Shape;950;p59"/>
          <p:cNvSpPr txBox="1">
            <a:spLocks noGrp="1"/>
          </p:cNvSpPr>
          <p:nvPr>
            <p:ph type="subTitle" idx="6"/>
          </p:nvPr>
        </p:nvSpPr>
        <p:spPr>
          <a:xfrm>
            <a:off x="4804825" y="3582900"/>
            <a:ext cx="4027500" cy="481200"/>
          </a:xfrm>
          <a:prstGeom prst="rect">
            <a:avLst/>
          </a:prstGeom>
        </p:spPr>
        <p:txBody>
          <a:bodyPr spcFirstLastPara="1" wrap="square" lIns="91425" tIns="91425" rIns="91425" bIns="91425" anchor="t" anchorCtr="0">
            <a:noAutofit/>
          </a:bodyPr>
          <a:lstStyle>
            <a:lvl1pPr lvl="0">
              <a:spcBef>
                <a:spcPts val="0"/>
              </a:spcBef>
              <a:spcAft>
                <a:spcPts val="0"/>
              </a:spcAft>
              <a:buSzPts val="1400"/>
              <a:buNone/>
              <a:defRPr/>
            </a:lvl1pPr>
            <a:lvl2pPr lvl="1">
              <a:spcBef>
                <a:spcPts val="0"/>
              </a:spcBef>
              <a:spcAft>
                <a:spcPts val="0"/>
              </a:spcAft>
              <a:buSzPts val="1800"/>
              <a:buNone/>
              <a:defRPr sz="1800"/>
            </a:lvl2pPr>
            <a:lvl3pPr lvl="2">
              <a:spcBef>
                <a:spcPts val="0"/>
              </a:spcBef>
              <a:spcAft>
                <a:spcPts val="0"/>
              </a:spcAft>
              <a:buSzPts val="1800"/>
              <a:buNone/>
              <a:defRPr sz="1800"/>
            </a:lvl3pPr>
            <a:lvl4pPr lvl="3">
              <a:spcBef>
                <a:spcPts val="0"/>
              </a:spcBef>
              <a:spcAft>
                <a:spcPts val="0"/>
              </a:spcAft>
              <a:buSzPts val="1800"/>
              <a:buNone/>
              <a:defRPr sz="1800"/>
            </a:lvl4pPr>
            <a:lvl5pPr lvl="4">
              <a:spcBef>
                <a:spcPts val="0"/>
              </a:spcBef>
              <a:spcAft>
                <a:spcPts val="0"/>
              </a:spcAft>
              <a:buSzPts val="1800"/>
              <a:buNone/>
              <a:defRPr sz="1800"/>
            </a:lvl5pPr>
            <a:lvl6pPr lvl="5">
              <a:spcBef>
                <a:spcPts val="0"/>
              </a:spcBef>
              <a:spcAft>
                <a:spcPts val="0"/>
              </a:spcAft>
              <a:buSzPts val="1800"/>
              <a:buNone/>
              <a:defRPr sz="1800"/>
            </a:lvl6pPr>
            <a:lvl7pPr lvl="6">
              <a:spcBef>
                <a:spcPts val="0"/>
              </a:spcBef>
              <a:spcAft>
                <a:spcPts val="0"/>
              </a:spcAft>
              <a:buSzPts val="1800"/>
              <a:buNone/>
              <a:defRPr sz="1800"/>
            </a:lvl7pPr>
            <a:lvl8pPr lvl="7">
              <a:spcBef>
                <a:spcPts val="0"/>
              </a:spcBef>
              <a:spcAft>
                <a:spcPts val="0"/>
              </a:spcAft>
              <a:buSzPts val="1800"/>
              <a:buNone/>
              <a:defRPr sz="1800"/>
            </a:lvl8pPr>
            <a:lvl9pPr lvl="8">
              <a:spcBef>
                <a:spcPts val="0"/>
              </a:spcBef>
              <a:spcAft>
                <a:spcPts val="0"/>
              </a:spcAft>
              <a:buSzPts val="1800"/>
              <a:buNone/>
              <a:defRPr sz="1800"/>
            </a:lvl9pPr>
          </a:lstStyle>
          <a:p>
            <a:endParaRPr/>
          </a:p>
        </p:txBody>
      </p:sp>
      <p:sp>
        <p:nvSpPr>
          <p:cNvPr id="951" name="Google Shape;951;p59"/>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matchingName="Three storyboards">
  <p:cSld name="Three storyboards">
    <p:spTree>
      <p:nvGrpSpPr>
        <p:cNvPr id="1" name="Shape 952"/>
        <p:cNvGrpSpPr/>
        <p:nvPr/>
      </p:nvGrpSpPr>
      <p:grpSpPr>
        <a:xfrm>
          <a:off x="0" y="0"/>
          <a:ext cx="0" cy="0"/>
          <a:chOff x="0" y="0"/>
          <a:chExt cx="0" cy="0"/>
        </a:xfrm>
      </p:grpSpPr>
      <p:sp>
        <p:nvSpPr>
          <p:cNvPr id="953" name="Google Shape;953;p60"/>
          <p:cNvSpPr txBox="1">
            <a:spLocks noGrp="1"/>
          </p:cNvSpPr>
          <p:nvPr>
            <p:ph type="body" idx="1"/>
          </p:nvPr>
        </p:nvSpPr>
        <p:spPr>
          <a:xfrm>
            <a:off x="311700" y="3911700"/>
            <a:ext cx="2627100" cy="1018500"/>
          </a:xfrm>
          <a:prstGeom prst="rect">
            <a:avLst/>
          </a:prstGeom>
        </p:spPr>
        <p:txBody>
          <a:bodyPr spcFirstLastPara="1" wrap="square" lIns="91425" tIns="91425" rIns="91425" bIns="91425" anchor="t" anchorCtr="0">
            <a:spAutoFit/>
          </a:bodyPr>
          <a:lstStyle>
            <a:lvl1pPr marL="457200" lvl="0" indent="-304800">
              <a:spcBef>
                <a:spcPts val="0"/>
              </a:spcBef>
              <a:spcAft>
                <a:spcPts val="0"/>
              </a:spcAft>
              <a:buSzPts val="1200"/>
              <a:buChar char="●"/>
              <a:defRPr/>
            </a:lvl1pPr>
            <a:lvl2pPr marL="914400" lvl="1" indent="-304800">
              <a:spcBef>
                <a:spcPts val="800"/>
              </a:spcBef>
              <a:spcAft>
                <a:spcPts val="0"/>
              </a:spcAft>
              <a:buSzPts val="1200"/>
              <a:buChar char="○"/>
              <a:defRPr/>
            </a:lvl2pPr>
            <a:lvl3pPr marL="1371600" lvl="2" indent="-304800">
              <a:spcBef>
                <a:spcPts val="800"/>
              </a:spcBef>
              <a:spcAft>
                <a:spcPts val="0"/>
              </a:spcAft>
              <a:buSzPts val="1200"/>
              <a:buChar char="■"/>
              <a:defRPr/>
            </a:lvl3pPr>
            <a:lvl4pPr marL="1828800" lvl="3" indent="-304800">
              <a:spcBef>
                <a:spcPts val="800"/>
              </a:spcBef>
              <a:spcAft>
                <a:spcPts val="0"/>
              </a:spcAft>
              <a:buSzPts val="1200"/>
              <a:buChar char="●"/>
              <a:defRPr/>
            </a:lvl4pPr>
            <a:lvl5pPr marL="2286000" lvl="4" indent="-304800">
              <a:spcBef>
                <a:spcPts val="800"/>
              </a:spcBef>
              <a:spcAft>
                <a:spcPts val="0"/>
              </a:spcAft>
              <a:buSzPts val="1200"/>
              <a:buChar char="○"/>
              <a:defRPr/>
            </a:lvl5pPr>
            <a:lvl6pPr marL="2743200" lvl="5" indent="-304800">
              <a:spcBef>
                <a:spcPts val="800"/>
              </a:spcBef>
              <a:spcAft>
                <a:spcPts val="0"/>
              </a:spcAft>
              <a:buSzPts val="1200"/>
              <a:buChar char="■"/>
              <a:defRPr/>
            </a:lvl6pPr>
            <a:lvl7pPr marL="3200400" lvl="6" indent="-304800">
              <a:spcBef>
                <a:spcPts val="800"/>
              </a:spcBef>
              <a:spcAft>
                <a:spcPts val="0"/>
              </a:spcAft>
              <a:buSzPts val="1200"/>
              <a:buChar char="●"/>
              <a:defRPr/>
            </a:lvl7pPr>
            <a:lvl8pPr marL="3657600" lvl="7" indent="-304800">
              <a:spcBef>
                <a:spcPts val="800"/>
              </a:spcBef>
              <a:spcAft>
                <a:spcPts val="0"/>
              </a:spcAft>
              <a:buSzPts val="1200"/>
              <a:buChar char="○"/>
              <a:defRPr/>
            </a:lvl8pPr>
            <a:lvl9pPr marL="4114800" lvl="8" indent="-304800">
              <a:spcBef>
                <a:spcPts val="800"/>
              </a:spcBef>
              <a:spcAft>
                <a:spcPts val="800"/>
              </a:spcAft>
              <a:buSzPts val="1200"/>
              <a:buChar char="■"/>
              <a:defRPr/>
            </a:lvl9pPr>
          </a:lstStyle>
          <a:p>
            <a:endParaRPr/>
          </a:p>
        </p:txBody>
      </p:sp>
      <p:sp>
        <p:nvSpPr>
          <p:cNvPr id="954" name="Google Shape;954;p60"/>
          <p:cNvSpPr>
            <a:spLocks noGrp="1"/>
          </p:cNvSpPr>
          <p:nvPr>
            <p:ph type="pic" idx="2"/>
          </p:nvPr>
        </p:nvSpPr>
        <p:spPr>
          <a:xfrm>
            <a:off x="6205225" y="1128325"/>
            <a:ext cx="2627100" cy="2273100"/>
          </a:xfrm>
          <a:prstGeom prst="rect">
            <a:avLst/>
          </a:prstGeom>
          <a:noFill/>
          <a:ln>
            <a:noFill/>
          </a:ln>
        </p:spPr>
      </p:sp>
      <p:sp>
        <p:nvSpPr>
          <p:cNvPr id="955" name="Google Shape;955;p60"/>
          <p:cNvSpPr>
            <a:spLocks noGrp="1"/>
          </p:cNvSpPr>
          <p:nvPr>
            <p:ph type="pic" idx="3"/>
          </p:nvPr>
        </p:nvSpPr>
        <p:spPr>
          <a:xfrm>
            <a:off x="311725" y="1128325"/>
            <a:ext cx="2627100" cy="2273100"/>
          </a:xfrm>
          <a:prstGeom prst="rect">
            <a:avLst/>
          </a:prstGeom>
          <a:noFill/>
          <a:ln>
            <a:noFill/>
          </a:ln>
        </p:spPr>
      </p:sp>
      <p:sp>
        <p:nvSpPr>
          <p:cNvPr id="956" name="Google Shape;956;p60"/>
          <p:cNvSpPr txBox="1">
            <a:spLocks noGrp="1"/>
          </p:cNvSpPr>
          <p:nvPr>
            <p:ph type="body" idx="4"/>
          </p:nvPr>
        </p:nvSpPr>
        <p:spPr>
          <a:xfrm>
            <a:off x="6205225" y="3911700"/>
            <a:ext cx="2627100" cy="10185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Char char="●"/>
              <a:defRPr/>
            </a:lvl1pPr>
            <a:lvl2pPr marL="914400" lvl="1" indent="-304800">
              <a:spcBef>
                <a:spcPts val="0"/>
              </a:spcBef>
              <a:spcAft>
                <a:spcPts val="0"/>
              </a:spcAft>
              <a:buSzPts val="1200"/>
              <a:buChar char="○"/>
              <a:defRPr/>
            </a:lvl2pPr>
            <a:lvl3pPr marL="1371600" lvl="2" indent="-304800">
              <a:spcBef>
                <a:spcPts val="0"/>
              </a:spcBef>
              <a:spcAft>
                <a:spcPts val="0"/>
              </a:spcAft>
              <a:buSzPts val="1200"/>
              <a:buChar char="■"/>
              <a:defRPr/>
            </a:lvl3pPr>
            <a:lvl4pPr marL="1828800" lvl="3" indent="-304800">
              <a:spcBef>
                <a:spcPts val="0"/>
              </a:spcBef>
              <a:spcAft>
                <a:spcPts val="0"/>
              </a:spcAft>
              <a:buSzPts val="1200"/>
              <a:buChar char="●"/>
              <a:defRPr/>
            </a:lvl4pPr>
            <a:lvl5pPr marL="2286000" lvl="4" indent="-304800">
              <a:spcBef>
                <a:spcPts val="0"/>
              </a:spcBef>
              <a:spcAft>
                <a:spcPts val="0"/>
              </a:spcAft>
              <a:buSzPts val="1200"/>
              <a:buChar char="○"/>
              <a:defRPr/>
            </a:lvl5pPr>
            <a:lvl6pPr marL="2743200" lvl="5" indent="-304800">
              <a:spcBef>
                <a:spcPts val="0"/>
              </a:spcBef>
              <a:spcAft>
                <a:spcPts val="0"/>
              </a:spcAft>
              <a:buSzPts val="1200"/>
              <a:buChar char="■"/>
              <a:defRPr/>
            </a:lvl6pPr>
            <a:lvl7pPr marL="3200400" lvl="6" indent="-304800">
              <a:spcBef>
                <a:spcPts val="0"/>
              </a:spcBef>
              <a:spcAft>
                <a:spcPts val="0"/>
              </a:spcAft>
              <a:buSzPts val="1200"/>
              <a:buChar char="●"/>
              <a:defRPr/>
            </a:lvl7pPr>
            <a:lvl8pPr marL="3657600" lvl="7" indent="-304800">
              <a:spcBef>
                <a:spcPts val="0"/>
              </a:spcBef>
              <a:spcAft>
                <a:spcPts val="0"/>
              </a:spcAft>
              <a:buSzPts val="1200"/>
              <a:buChar char="○"/>
              <a:defRPr/>
            </a:lvl8pPr>
            <a:lvl9pPr marL="4114800" lvl="8" indent="-304800">
              <a:spcBef>
                <a:spcPts val="0"/>
              </a:spcBef>
              <a:spcAft>
                <a:spcPts val="0"/>
              </a:spcAft>
              <a:buSzPts val="1200"/>
              <a:buChar char="■"/>
              <a:defRPr/>
            </a:lvl9pPr>
          </a:lstStyle>
          <a:p>
            <a:endParaRPr/>
          </a:p>
        </p:txBody>
      </p:sp>
      <p:sp>
        <p:nvSpPr>
          <p:cNvPr id="957" name="Google Shape;957;p60"/>
          <p:cNvSpPr>
            <a:spLocks noGrp="1"/>
          </p:cNvSpPr>
          <p:nvPr>
            <p:ph type="pic" idx="5"/>
          </p:nvPr>
        </p:nvSpPr>
        <p:spPr>
          <a:xfrm>
            <a:off x="3255250" y="1128325"/>
            <a:ext cx="2627100" cy="2273100"/>
          </a:xfrm>
          <a:prstGeom prst="rect">
            <a:avLst/>
          </a:prstGeom>
          <a:noFill/>
          <a:ln>
            <a:noFill/>
          </a:ln>
        </p:spPr>
      </p:sp>
      <p:sp>
        <p:nvSpPr>
          <p:cNvPr id="958" name="Google Shape;958;p60"/>
          <p:cNvSpPr txBox="1">
            <a:spLocks noGrp="1"/>
          </p:cNvSpPr>
          <p:nvPr>
            <p:ph type="body" idx="6"/>
          </p:nvPr>
        </p:nvSpPr>
        <p:spPr>
          <a:xfrm>
            <a:off x="3255250" y="3911700"/>
            <a:ext cx="2627100" cy="10185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Char char="●"/>
              <a:defRPr/>
            </a:lvl1pPr>
            <a:lvl2pPr marL="914400" lvl="1" indent="-304800">
              <a:spcBef>
                <a:spcPts val="0"/>
              </a:spcBef>
              <a:spcAft>
                <a:spcPts val="0"/>
              </a:spcAft>
              <a:buSzPts val="1200"/>
              <a:buChar char="○"/>
              <a:defRPr/>
            </a:lvl2pPr>
            <a:lvl3pPr marL="1371600" lvl="2" indent="-304800">
              <a:spcBef>
                <a:spcPts val="0"/>
              </a:spcBef>
              <a:spcAft>
                <a:spcPts val="0"/>
              </a:spcAft>
              <a:buSzPts val="1200"/>
              <a:buChar char="■"/>
              <a:defRPr/>
            </a:lvl3pPr>
            <a:lvl4pPr marL="1828800" lvl="3" indent="-304800">
              <a:spcBef>
                <a:spcPts val="0"/>
              </a:spcBef>
              <a:spcAft>
                <a:spcPts val="0"/>
              </a:spcAft>
              <a:buSzPts val="1200"/>
              <a:buChar char="●"/>
              <a:defRPr/>
            </a:lvl4pPr>
            <a:lvl5pPr marL="2286000" lvl="4" indent="-304800">
              <a:spcBef>
                <a:spcPts val="0"/>
              </a:spcBef>
              <a:spcAft>
                <a:spcPts val="0"/>
              </a:spcAft>
              <a:buSzPts val="1200"/>
              <a:buChar char="○"/>
              <a:defRPr/>
            </a:lvl5pPr>
            <a:lvl6pPr marL="2743200" lvl="5" indent="-304800">
              <a:spcBef>
                <a:spcPts val="0"/>
              </a:spcBef>
              <a:spcAft>
                <a:spcPts val="0"/>
              </a:spcAft>
              <a:buSzPts val="1200"/>
              <a:buChar char="■"/>
              <a:defRPr/>
            </a:lvl6pPr>
            <a:lvl7pPr marL="3200400" lvl="6" indent="-304800">
              <a:spcBef>
                <a:spcPts val="0"/>
              </a:spcBef>
              <a:spcAft>
                <a:spcPts val="0"/>
              </a:spcAft>
              <a:buSzPts val="1200"/>
              <a:buChar char="●"/>
              <a:defRPr/>
            </a:lvl7pPr>
            <a:lvl8pPr marL="3657600" lvl="7" indent="-304800">
              <a:spcBef>
                <a:spcPts val="0"/>
              </a:spcBef>
              <a:spcAft>
                <a:spcPts val="0"/>
              </a:spcAft>
              <a:buSzPts val="1200"/>
              <a:buChar char="○"/>
              <a:defRPr/>
            </a:lvl8pPr>
            <a:lvl9pPr marL="4114800" lvl="8" indent="-304800">
              <a:spcBef>
                <a:spcPts val="0"/>
              </a:spcBef>
              <a:spcAft>
                <a:spcPts val="0"/>
              </a:spcAft>
              <a:buSzPts val="1200"/>
              <a:buChar char="■"/>
              <a:defRPr/>
            </a:lvl9pPr>
          </a:lstStyle>
          <a:p>
            <a:endParaRPr/>
          </a:p>
        </p:txBody>
      </p:sp>
      <p:sp>
        <p:nvSpPr>
          <p:cNvPr id="959" name="Google Shape;959;p60"/>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960" name="Google Shape;960;p60"/>
          <p:cNvSpPr txBox="1">
            <a:spLocks noGrp="1"/>
          </p:cNvSpPr>
          <p:nvPr>
            <p:ph type="subTitle" idx="7"/>
          </p:nvPr>
        </p:nvSpPr>
        <p:spPr>
          <a:xfrm>
            <a:off x="311725" y="3430500"/>
            <a:ext cx="2627100" cy="481200"/>
          </a:xfrm>
          <a:prstGeom prst="rect">
            <a:avLst/>
          </a:prstGeom>
        </p:spPr>
        <p:txBody>
          <a:bodyPr spcFirstLastPara="1" wrap="square" lIns="91425" tIns="91425" rIns="91425" bIns="91425" anchor="t" anchorCtr="0">
            <a:noAutofit/>
          </a:bodyPr>
          <a:lstStyle>
            <a:lvl1pPr lvl="0">
              <a:spcBef>
                <a:spcPts val="0"/>
              </a:spcBef>
              <a:spcAft>
                <a:spcPts val="0"/>
              </a:spcAft>
              <a:buSzPts val="1400"/>
              <a:buNone/>
              <a:defRPr/>
            </a:lvl1pPr>
            <a:lvl2pPr lvl="1">
              <a:spcBef>
                <a:spcPts val="0"/>
              </a:spcBef>
              <a:spcAft>
                <a:spcPts val="0"/>
              </a:spcAft>
              <a:buSzPts val="1800"/>
              <a:buNone/>
              <a:defRPr sz="1800"/>
            </a:lvl2pPr>
            <a:lvl3pPr lvl="2">
              <a:spcBef>
                <a:spcPts val="0"/>
              </a:spcBef>
              <a:spcAft>
                <a:spcPts val="0"/>
              </a:spcAft>
              <a:buSzPts val="1800"/>
              <a:buNone/>
              <a:defRPr sz="1800"/>
            </a:lvl3pPr>
            <a:lvl4pPr lvl="3">
              <a:spcBef>
                <a:spcPts val="0"/>
              </a:spcBef>
              <a:spcAft>
                <a:spcPts val="0"/>
              </a:spcAft>
              <a:buSzPts val="1800"/>
              <a:buNone/>
              <a:defRPr sz="1800"/>
            </a:lvl4pPr>
            <a:lvl5pPr lvl="4">
              <a:spcBef>
                <a:spcPts val="0"/>
              </a:spcBef>
              <a:spcAft>
                <a:spcPts val="0"/>
              </a:spcAft>
              <a:buSzPts val="1800"/>
              <a:buNone/>
              <a:defRPr sz="1800"/>
            </a:lvl5pPr>
            <a:lvl6pPr lvl="5">
              <a:spcBef>
                <a:spcPts val="0"/>
              </a:spcBef>
              <a:spcAft>
                <a:spcPts val="0"/>
              </a:spcAft>
              <a:buSzPts val="1800"/>
              <a:buNone/>
              <a:defRPr sz="1800"/>
            </a:lvl6pPr>
            <a:lvl7pPr lvl="6">
              <a:spcBef>
                <a:spcPts val="0"/>
              </a:spcBef>
              <a:spcAft>
                <a:spcPts val="0"/>
              </a:spcAft>
              <a:buSzPts val="1800"/>
              <a:buNone/>
              <a:defRPr sz="1800"/>
            </a:lvl7pPr>
            <a:lvl8pPr lvl="7">
              <a:spcBef>
                <a:spcPts val="0"/>
              </a:spcBef>
              <a:spcAft>
                <a:spcPts val="0"/>
              </a:spcAft>
              <a:buSzPts val="1800"/>
              <a:buNone/>
              <a:defRPr sz="1800"/>
            </a:lvl8pPr>
            <a:lvl9pPr lvl="8">
              <a:spcBef>
                <a:spcPts val="0"/>
              </a:spcBef>
              <a:spcAft>
                <a:spcPts val="0"/>
              </a:spcAft>
              <a:buSzPts val="1800"/>
              <a:buNone/>
              <a:defRPr sz="1800"/>
            </a:lvl9pPr>
          </a:lstStyle>
          <a:p>
            <a:endParaRPr/>
          </a:p>
        </p:txBody>
      </p:sp>
      <p:sp>
        <p:nvSpPr>
          <p:cNvPr id="961" name="Google Shape;961;p60"/>
          <p:cNvSpPr txBox="1">
            <a:spLocks noGrp="1"/>
          </p:cNvSpPr>
          <p:nvPr>
            <p:ph type="subTitle" idx="8"/>
          </p:nvPr>
        </p:nvSpPr>
        <p:spPr>
          <a:xfrm>
            <a:off x="6205225" y="3430500"/>
            <a:ext cx="2627100" cy="481200"/>
          </a:xfrm>
          <a:prstGeom prst="rect">
            <a:avLst/>
          </a:prstGeom>
        </p:spPr>
        <p:txBody>
          <a:bodyPr spcFirstLastPara="1" wrap="square" lIns="91425" tIns="91425" rIns="91425" bIns="91425" anchor="t" anchorCtr="0">
            <a:noAutofit/>
          </a:bodyPr>
          <a:lstStyle>
            <a:lvl1pPr lvl="0">
              <a:spcBef>
                <a:spcPts val="0"/>
              </a:spcBef>
              <a:spcAft>
                <a:spcPts val="0"/>
              </a:spcAft>
              <a:buSzPts val="1400"/>
              <a:buNone/>
              <a:defRPr/>
            </a:lvl1pPr>
            <a:lvl2pPr lvl="1">
              <a:spcBef>
                <a:spcPts val="0"/>
              </a:spcBef>
              <a:spcAft>
                <a:spcPts val="0"/>
              </a:spcAft>
              <a:buSzPts val="1800"/>
              <a:buNone/>
              <a:defRPr sz="1800"/>
            </a:lvl2pPr>
            <a:lvl3pPr lvl="2">
              <a:spcBef>
                <a:spcPts val="0"/>
              </a:spcBef>
              <a:spcAft>
                <a:spcPts val="0"/>
              </a:spcAft>
              <a:buSzPts val="1800"/>
              <a:buNone/>
              <a:defRPr sz="1800"/>
            </a:lvl3pPr>
            <a:lvl4pPr lvl="3">
              <a:spcBef>
                <a:spcPts val="0"/>
              </a:spcBef>
              <a:spcAft>
                <a:spcPts val="0"/>
              </a:spcAft>
              <a:buSzPts val="1800"/>
              <a:buNone/>
              <a:defRPr sz="1800"/>
            </a:lvl4pPr>
            <a:lvl5pPr lvl="4">
              <a:spcBef>
                <a:spcPts val="0"/>
              </a:spcBef>
              <a:spcAft>
                <a:spcPts val="0"/>
              </a:spcAft>
              <a:buSzPts val="1800"/>
              <a:buNone/>
              <a:defRPr sz="1800"/>
            </a:lvl5pPr>
            <a:lvl6pPr lvl="5">
              <a:spcBef>
                <a:spcPts val="0"/>
              </a:spcBef>
              <a:spcAft>
                <a:spcPts val="0"/>
              </a:spcAft>
              <a:buSzPts val="1800"/>
              <a:buNone/>
              <a:defRPr sz="1800"/>
            </a:lvl6pPr>
            <a:lvl7pPr lvl="6">
              <a:spcBef>
                <a:spcPts val="0"/>
              </a:spcBef>
              <a:spcAft>
                <a:spcPts val="0"/>
              </a:spcAft>
              <a:buSzPts val="1800"/>
              <a:buNone/>
              <a:defRPr sz="1800"/>
            </a:lvl7pPr>
            <a:lvl8pPr lvl="7">
              <a:spcBef>
                <a:spcPts val="0"/>
              </a:spcBef>
              <a:spcAft>
                <a:spcPts val="0"/>
              </a:spcAft>
              <a:buSzPts val="1800"/>
              <a:buNone/>
              <a:defRPr sz="1800"/>
            </a:lvl8pPr>
            <a:lvl9pPr lvl="8">
              <a:spcBef>
                <a:spcPts val="0"/>
              </a:spcBef>
              <a:spcAft>
                <a:spcPts val="0"/>
              </a:spcAft>
              <a:buSzPts val="1800"/>
              <a:buNone/>
              <a:defRPr sz="1800"/>
            </a:lvl9pPr>
          </a:lstStyle>
          <a:p>
            <a:endParaRPr/>
          </a:p>
        </p:txBody>
      </p:sp>
      <p:sp>
        <p:nvSpPr>
          <p:cNvPr id="962" name="Google Shape;962;p60"/>
          <p:cNvSpPr txBox="1">
            <a:spLocks noGrp="1"/>
          </p:cNvSpPr>
          <p:nvPr>
            <p:ph type="subTitle" idx="9"/>
          </p:nvPr>
        </p:nvSpPr>
        <p:spPr>
          <a:xfrm>
            <a:off x="3255250" y="3430500"/>
            <a:ext cx="2627100" cy="481200"/>
          </a:xfrm>
          <a:prstGeom prst="rect">
            <a:avLst/>
          </a:prstGeom>
        </p:spPr>
        <p:txBody>
          <a:bodyPr spcFirstLastPara="1" wrap="square" lIns="91425" tIns="91425" rIns="91425" bIns="91425" anchor="t" anchorCtr="0">
            <a:noAutofit/>
          </a:bodyPr>
          <a:lstStyle>
            <a:lvl1pPr lvl="0">
              <a:spcBef>
                <a:spcPts val="0"/>
              </a:spcBef>
              <a:spcAft>
                <a:spcPts val="0"/>
              </a:spcAft>
              <a:buSzPts val="1400"/>
              <a:buNone/>
              <a:defRPr/>
            </a:lvl1pPr>
            <a:lvl2pPr lvl="1">
              <a:spcBef>
                <a:spcPts val="0"/>
              </a:spcBef>
              <a:spcAft>
                <a:spcPts val="0"/>
              </a:spcAft>
              <a:buSzPts val="1800"/>
              <a:buNone/>
              <a:defRPr sz="1800"/>
            </a:lvl2pPr>
            <a:lvl3pPr lvl="2">
              <a:spcBef>
                <a:spcPts val="0"/>
              </a:spcBef>
              <a:spcAft>
                <a:spcPts val="0"/>
              </a:spcAft>
              <a:buSzPts val="1800"/>
              <a:buNone/>
              <a:defRPr sz="1800"/>
            </a:lvl3pPr>
            <a:lvl4pPr lvl="3">
              <a:spcBef>
                <a:spcPts val="0"/>
              </a:spcBef>
              <a:spcAft>
                <a:spcPts val="0"/>
              </a:spcAft>
              <a:buSzPts val="1800"/>
              <a:buNone/>
              <a:defRPr sz="1800"/>
            </a:lvl4pPr>
            <a:lvl5pPr lvl="4">
              <a:spcBef>
                <a:spcPts val="0"/>
              </a:spcBef>
              <a:spcAft>
                <a:spcPts val="0"/>
              </a:spcAft>
              <a:buSzPts val="1800"/>
              <a:buNone/>
              <a:defRPr sz="1800"/>
            </a:lvl5pPr>
            <a:lvl6pPr lvl="5">
              <a:spcBef>
                <a:spcPts val="0"/>
              </a:spcBef>
              <a:spcAft>
                <a:spcPts val="0"/>
              </a:spcAft>
              <a:buSzPts val="1800"/>
              <a:buNone/>
              <a:defRPr sz="1800"/>
            </a:lvl6pPr>
            <a:lvl7pPr lvl="6">
              <a:spcBef>
                <a:spcPts val="0"/>
              </a:spcBef>
              <a:spcAft>
                <a:spcPts val="0"/>
              </a:spcAft>
              <a:buSzPts val="1800"/>
              <a:buNone/>
              <a:defRPr sz="1800"/>
            </a:lvl7pPr>
            <a:lvl8pPr lvl="7">
              <a:spcBef>
                <a:spcPts val="0"/>
              </a:spcBef>
              <a:spcAft>
                <a:spcPts val="0"/>
              </a:spcAft>
              <a:buSzPts val="1800"/>
              <a:buNone/>
              <a:defRPr sz="1800"/>
            </a:lvl8pPr>
            <a:lvl9pPr lvl="8">
              <a:spcBef>
                <a:spcPts val="0"/>
              </a:spcBef>
              <a:spcAft>
                <a:spcPts val="0"/>
              </a:spcAft>
              <a:buSzPts val="1800"/>
              <a:buNone/>
              <a:defRPr sz="1800"/>
            </a:lvl9pPr>
          </a:lstStyle>
          <a:p>
            <a:endParaRPr/>
          </a:p>
        </p:txBody>
      </p:sp>
      <p:sp>
        <p:nvSpPr>
          <p:cNvPr id="963" name="Google Shape;963;p60"/>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matchingName="Image only">
  <p:cSld name="Image only">
    <p:spTree>
      <p:nvGrpSpPr>
        <p:cNvPr id="1" name="Shape 964"/>
        <p:cNvGrpSpPr/>
        <p:nvPr/>
      </p:nvGrpSpPr>
      <p:grpSpPr>
        <a:xfrm>
          <a:off x="0" y="0"/>
          <a:ext cx="0" cy="0"/>
          <a:chOff x="0" y="0"/>
          <a:chExt cx="0" cy="0"/>
        </a:xfrm>
      </p:grpSpPr>
      <p:sp>
        <p:nvSpPr>
          <p:cNvPr id="965" name="Google Shape;965;p61"/>
          <p:cNvSpPr>
            <a:spLocks noGrp="1"/>
          </p:cNvSpPr>
          <p:nvPr>
            <p:ph type="pic" idx="2"/>
          </p:nvPr>
        </p:nvSpPr>
        <p:spPr>
          <a:xfrm>
            <a:off x="311700" y="445025"/>
            <a:ext cx="8520600" cy="4218300"/>
          </a:xfrm>
          <a:prstGeom prst="rect">
            <a:avLst/>
          </a:prstGeom>
          <a:noFill/>
          <a:ln>
            <a:noFill/>
          </a:ln>
        </p:spPr>
      </p:sp>
      <p:sp>
        <p:nvSpPr>
          <p:cNvPr id="966" name="Google Shape;966;p61"/>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matchingName="Image grid">
  <p:cSld name="Image grid">
    <p:spTree>
      <p:nvGrpSpPr>
        <p:cNvPr id="1" name="Shape 967"/>
        <p:cNvGrpSpPr/>
        <p:nvPr/>
      </p:nvGrpSpPr>
      <p:grpSpPr>
        <a:xfrm>
          <a:off x="0" y="0"/>
          <a:ext cx="0" cy="0"/>
          <a:chOff x="0" y="0"/>
          <a:chExt cx="0" cy="0"/>
        </a:xfrm>
      </p:grpSpPr>
      <p:sp>
        <p:nvSpPr>
          <p:cNvPr id="968" name="Google Shape;968;p62"/>
          <p:cNvSpPr>
            <a:spLocks noGrp="1"/>
          </p:cNvSpPr>
          <p:nvPr>
            <p:ph type="pic" idx="2"/>
          </p:nvPr>
        </p:nvSpPr>
        <p:spPr>
          <a:xfrm>
            <a:off x="3389600" y="118913"/>
            <a:ext cx="1643700" cy="1535100"/>
          </a:xfrm>
          <a:prstGeom prst="rect">
            <a:avLst/>
          </a:prstGeom>
          <a:noFill/>
          <a:ln>
            <a:noFill/>
          </a:ln>
        </p:spPr>
      </p:sp>
      <p:sp>
        <p:nvSpPr>
          <p:cNvPr id="969" name="Google Shape;969;p62"/>
          <p:cNvSpPr>
            <a:spLocks noGrp="1"/>
          </p:cNvSpPr>
          <p:nvPr>
            <p:ph type="pic" idx="3"/>
          </p:nvPr>
        </p:nvSpPr>
        <p:spPr>
          <a:xfrm>
            <a:off x="5195935" y="118913"/>
            <a:ext cx="1643700" cy="1535100"/>
          </a:xfrm>
          <a:prstGeom prst="rect">
            <a:avLst/>
          </a:prstGeom>
          <a:noFill/>
          <a:ln>
            <a:noFill/>
          </a:ln>
        </p:spPr>
      </p:sp>
      <p:sp>
        <p:nvSpPr>
          <p:cNvPr id="970" name="Google Shape;970;p62"/>
          <p:cNvSpPr>
            <a:spLocks noGrp="1"/>
          </p:cNvSpPr>
          <p:nvPr>
            <p:ph type="pic" idx="4"/>
          </p:nvPr>
        </p:nvSpPr>
        <p:spPr>
          <a:xfrm>
            <a:off x="7002270" y="118913"/>
            <a:ext cx="1643700" cy="1535100"/>
          </a:xfrm>
          <a:prstGeom prst="rect">
            <a:avLst/>
          </a:prstGeom>
          <a:noFill/>
          <a:ln>
            <a:noFill/>
          </a:ln>
        </p:spPr>
      </p:sp>
      <p:sp>
        <p:nvSpPr>
          <p:cNvPr id="971" name="Google Shape;971;p62"/>
          <p:cNvSpPr>
            <a:spLocks noGrp="1"/>
          </p:cNvSpPr>
          <p:nvPr>
            <p:ph type="pic" idx="5"/>
          </p:nvPr>
        </p:nvSpPr>
        <p:spPr>
          <a:xfrm>
            <a:off x="3389588" y="1804212"/>
            <a:ext cx="1643700" cy="1535100"/>
          </a:xfrm>
          <a:prstGeom prst="rect">
            <a:avLst/>
          </a:prstGeom>
          <a:noFill/>
          <a:ln>
            <a:noFill/>
          </a:ln>
        </p:spPr>
      </p:sp>
      <p:sp>
        <p:nvSpPr>
          <p:cNvPr id="972" name="Google Shape;972;p62"/>
          <p:cNvSpPr>
            <a:spLocks noGrp="1"/>
          </p:cNvSpPr>
          <p:nvPr>
            <p:ph type="pic" idx="6"/>
          </p:nvPr>
        </p:nvSpPr>
        <p:spPr>
          <a:xfrm>
            <a:off x="5195922" y="1804212"/>
            <a:ext cx="1643700" cy="1535100"/>
          </a:xfrm>
          <a:prstGeom prst="rect">
            <a:avLst/>
          </a:prstGeom>
          <a:noFill/>
          <a:ln>
            <a:noFill/>
          </a:ln>
        </p:spPr>
      </p:sp>
      <p:sp>
        <p:nvSpPr>
          <p:cNvPr id="973" name="Google Shape;973;p62"/>
          <p:cNvSpPr>
            <a:spLocks noGrp="1"/>
          </p:cNvSpPr>
          <p:nvPr>
            <p:ph type="pic" idx="7"/>
          </p:nvPr>
        </p:nvSpPr>
        <p:spPr>
          <a:xfrm>
            <a:off x="7002257" y="1804212"/>
            <a:ext cx="1643700" cy="1535100"/>
          </a:xfrm>
          <a:prstGeom prst="rect">
            <a:avLst/>
          </a:prstGeom>
          <a:noFill/>
          <a:ln>
            <a:noFill/>
          </a:ln>
        </p:spPr>
      </p:sp>
      <p:sp>
        <p:nvSpPr>
          <p:cNvPr id="974" name="Google Shape;974;p62"/>
          <p:cNvSpPr txBox="1">
            <a:spLocks noGrp="1"/>
          </p:cNvSpPr>
          <p:nvPr>
            <p:ph type="title"/>
          </p:nvPr>
        </p:nvSpPr>
        <p:spPr>
          <a:xfrm>
            <a:off x="351550" y="445025"/>
            <a:ext cx="2596800" cy="1706400"/>
          </a:xfrm>
          <a:prstGeom prst="rect">
            <a:avLst/>
          </a:prstGeom>
        </p:spPr>
        <p:txBody>
          <a:bodyPr spcFirstLastPara="1" wrap="square" lIns="91425" tIns="91425" rIns="91425" bIns="91425" anchor="t" anchorCtr="0">
            <a:sp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975" name="Google Shape;975;p62"/>
          <p:cNvSpPr>
            <a:spLocks noGrp="1"/>
          </p:cNvSpPr>
          <p:nvPr>
            <p:ph type="pic" idx="8"/>
          </p:nvPr>
        </p:nvSpPr>
        <p:spPr>
          <a:xfrm>
            <a:off x="3389588" y="3489487"/>
            <a:ext cx="1643700" cy="1535100"/>
          </a:xfrm>
          <a:prstGeom prst="rect">
            <a:avLst/>
          </a:prstGeom>
          <a:noFill/>
          <a:ln>
            <a:noFill/>
          </a:ln>
        </p:spPr>
      </p:sp>
      <p:sp>
        <p:nvSpPr>
          <p:cNvPr id="976" name="Google Shape;976;p62"/>
          <p:cNvSpPr>
            <a:spLocks noGrp="1"/>
          </p:cNvSpPr>
          <p:nvPr>
            <p:ph type="pic" idx="9"/>
          </p:nvPr>
        </p:nvSpPr>
        <p:spPr>
          <a:xfrm>
            <a:off x="5195922" y="3489487"/>
            <a:ext cx="1643700" cy="1535100"/>
          </a:xfrm>
          <a:prstGeom prst="rect">
            <a:avLst/>
          </a:prstGeom>
          <a:noFill/>
          <a:ln>
            <a:noFill/>
          </a:ln>
        </p:spPr>
      </p:sp>
      <p:sp>
        <p:nvSpPr>
          <p:cNvPr id="977" name="Google Shape;977;p62"/>
          <p:cNvSpPr>
            <a:spLocks noGrp="1"/>
          </p:cNvSpPr>
          <p:nvPr>
            <p:ph type="pic" idx="13"/>
          </p:nvPr>
        </p:nvSpPr>
        <p:spPr>
          <a:xfrm>
            <a:off x="7002257" y="3489487"/>
            <a:ext cx="1643700" cy="1535100"/>
          </a:xfrm>
          <a:prstGeom prst="rect">
            <a:avLst/>
          </a:prstGeom>
          <a:noFill/>
          <a:ln>
            <a:noFill/>
          </a:ln>
        </p:spPr>
      </p:sp>
      <p:sp>
        <p:nvSpPr>
          <p:cNvPr id="978" name="Google Shape;978;p62"/>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extLst>
    <p:ext uri="{DCECCB84-F9BA-43D5-87BE-67443E8EF086}">
      <p15:sldGuideLst xmlns:p15="http://schemas.microsoft.com/office/powerpoint/2012/main">
        <p15:guide id="1" pos="5564">
          <p15:clr>
            <a:srgbClr val="E46962"/>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rm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slideLayout" Target="../slideLayouts/slideLayout24.xml"/><Relationship Id="rId18" Type="http://schemas.openxmlformats.org/officeDocument/2006/relationships/slideLayout" Target="../slideLayouts/slideLayout29.xml"/><Relationship Id="rId26" Type="http://schemas.openxmlformats.org/officeDocument/2006/relationships/slideLayout" Target="../slideLayouts/slideLayout37.xml"/><Relationship Id="rId3" Type="http://schemas.openxmlformats.org/officeDocument/2006/relationships/slideLayout" Target="../slideLayouts/slideLayout14.xml"/><Relationship Id="rId21" Type="http://schemas.openxmlformats.org/officeDocument/2006/relationships/slideLayout" Target="../slideLayouts/slideLayout32.xml"/><Relationship Id="rId7" Type="http://schemas.openxmlformats.org/officeDocument/2006/relationships/slideLayout" Target="../slideLayouts/slideLayout18.xml"/><Relationship Id="rId12" Type="http://schemas.openxmlformats.org/officeDocument/2006/relationships/slideLayout" Target="../slideLayouts/slideLayout23.xml"/><Relationship Id="rId17" Type="http://schemas.openxmlformats.org/officeDocument/2006/relationships/slideLayout" Target="../slideLayouts/slideLayout28.xml"/><Relationship Id="rId25" Type="http://schemas.openxmlformats.org/officeDocument/2006/relationships/slideLayout" Target="../slideLayouts/slideLayout36.xml"/><Relationship Id="rId2" Type="http://schemas.openxmlformats.org/officeDocument/2006/relationships/slideLayout" Target="../slideLayouts/slideLayout13.xml"/><Relationship Id="rId16" Type="http://schemas.openxmlformats.org/officeDocument/2006/relationships/slideLayout" Target="../slideLayouts/slideLayout27.xml"/><Relationship Id="rId20" Type="http://schemas.openxmlformats.org/officeDocument/2006/relationships/slideLayout" Target="../slideLayouts/slideLayout31.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24" Type="http://schemas.openxmlformats.org/officeDocument/2006/relationships/slideLayout" Target="../slideLayouts/slideLayout35.xml"/><Relationship Id="rId5" Type="http://schemas.openxmlformats.org/officeDocument/2006/relationships/slideLayout" Target="../slideLayouts/slideLayout16.xml"/><Relationship Id="rId15" Type="http://schemas.openxmlformats.org/officeDocument/2006/relationships/slideLayout" Target="../slideLayouts/slideLayout26.xml"/><Relationship Id="rId23" Type="http://schemas.openxmlformats.org/officeDocument/2006/relationships/slideLayout" Target="../slideLayouts/slideLayout34.xml"/><Relationship Id="rId28" Type="http://schemas.openxmlformats.org/officeDocument/2006/relationships/theme" Target="../theme/theme2.xml"/><Relationship Id="rId10" Type="http://schemas.openxmlformats.org/officeDocument/2006/relationships/slideLayout" Target="../slideLayouts/slideLayout21.xml"/><Relationship Id="rId19" Type="http://schemas.openxmlformats.org/officeDocument/2006/relationships/slideLayout" Target="../slideLayouts/slideLayout30.xml"/><Relationship Id="rId4" Type="http://schemas.openxmlformats.org/officeDocument/2006/relationships/slideLayout" Target="../slideLayouts/slideLayout15.xml"/><Relationship Id="rId9" Type="http://schemas.openxmlformats.org/officeDocument/2006/relationships/slideLayout" Target="../slideLayouts/slideLayout20.xml"/><Relationship Id="rId14" Type="http://schemas.openxmlformats.org/officeDocument/2006/relationships/slideLayout" Target="../slideLayouts/slideLayout25.xml"/><Relationship Id="rId22" Type="http://schemas.openxmlformats.org/officeDocument/2006/relationships/slideLayout" Target="../slideLayouts/slideLayout33.xml"/><Relationship Id="rId27" Type="http://schemas.openxmlformats.org/officeDocument/2006/relationships/slideLayout" Target="../slideLayouts/slideLayout38.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0"/>
              </a:spcBef>
              <a:spcAft>
                <a:spcPts val="0"/>
              </a:spcAft>
              <a:buClr>
                <a:schemeClr val="dk2"/>
              </a:buClr>
              <a:buSzPts val="1400"/>
              <a:buChar char="○"/>
              <a:defRPr>
                <a:solidFill>
                  <a:schemeClr val="dk2"/>
                </a:solidFill>
              </a:defRPr>
            </a:lvl2pPr>
            <a:lvl3pPr marL="1371600" lvl="2" indent="-317500">
              <a:lnSpc>
                <a:spcPct val="115000"/>
              </a:lnSpc>
              <a:spcBef>
                <a:spcPts val="0"/>
              </a:spcBef>
              <a:spcAft>
                <a:spcPts val="0"/>
              </a:spcAft>
              <a:buClr>
                <a:schemeClr val="dk2"/>
              </a:buClr>
              <a:buSzPts val="1400"/>
              <a:buChar char="■"/>
              <a:defRPr>
                <a:solidFill>
                  <a:schemeClr val="dk2"/>
                </a:solidFill>
              </a:defRPr>
            </a:lvl3pPr>
            <a:lvl4pPr marL="1828800" lvl="3" indent="-317500">
              <a:lnSpc>
                <a:spcPct val="115000"/>
              </a:lnSpc>
              <a:spcBef>
                <a:spcPts val="0"/>
              </a:spcBef>
              <a:spcAft>
                <a:spcPts val="0"/>
              </a:spcAft>
              <a:buClr>
                <a:schemeClr val="dk2"/>
              </a:buClr>
              <a:buSzPts val="1400"/>
              <a:buChar char="●"/>
              <a:defRPr>
                <a:solidFill>
                  <a:schemeClr val="dk2"/>
                </a:solidFill>
              </a:defRPr>
            </a:lvl4pPr>
            <a:lvl5pPr marL="2286000" lvl="4" indent="-317500">
              <a:lnSpc>
                <a:spcPct val="115000"/>
              </a:lnSpc>
              <a:spcBef>
                <a:spcPts val="0"/>
              </a:spcBef>
              <a:spcAft>
                <a:spcPts val="0"/>
              </a:spcAft>
              <a:buClr>
                <a:schemeClr val="dk2"/>
              </a:buClr>
              <a:buSzPts val="1400"/>
              <a:buChar char="○"/>
              <a:defRPr>
                <a:solidFill>
                  <a:schemeClr val="dk2"/>
                </a:solidFill>
              </a:defRPr>
            </a:lvl5pPr>
            <a:lvl6pPr marL="2743200" lvl="5" indent="-317500">
              <a:lnSpc>
                <a:spcPct val="115000"/>
              </a:lnSpc>
              <a:spcBef>
                <a:spcPts val="0"/>
              </a:spcBef>
              <a:spcAft>
                <a:spcPts val="0"/>
              </a:spcAft>
              <a:buClr>
                <a:schemeClr val="dk2"/>
              </a:buClr>
              <a:buSzPts val="1400"/>
              <a:buChar char="■"/>
              <a:defRPr>
                <a:solidFill>
                  <a:schemeClr val="dk2"/>
                </a:solidFill>
              </a:defRPr>
            </a:lvl6pPr>
            <a:lvl7pPr marL="3200400" lvl="6" indent="-317500">
              <a:lnSpc>
                <a:spcPct val="115000"/>
              </a:lnSpc>
              <a:spcBef>
                <a:spcPts val="0"/>
              </a:spcBef>
              <a:spcAft>
                <a:spcPts val="0"/>
              </a:spcAft>
              <a:buClr>
                <a:schemeClr val="dk2"/>
              </a:buClr>
              <a:buSzPts val="1400"/>
              <a:buChar char="●"/>
              <a:defRPr>
                <a:solidFill>
                  <a:schemeClr val="dk2"/>
                </a:solidFill>
              </a:defRPr>
            </a:lvl7pPr>
            <a:lvl8pPr marL="3657600" lvl="7" indent="-317500">
              <a:lnSpc>
                <a:spcPct val="115000"/>
              </a:lnSpc>
              <a:spcBef>
                <a:spcPts val="0"/>
              </a:spcBef>
              <a:spcAft>
                <a:spcPts val="0"/>
              </a:spcAft>
              <a:buClr>
                <a:schemeClr val="dk2"/>
              </a:buClr>
              <a:buSzPts val="1400"/>
              <a:buChar char="○"/>
              <a:defRPr>
                <a:solidFill>
                  <a:schemeClr val="dk2"/>
                </a:solidFill>
              </a:defRPr>
            </a:lvl8pPr>
            <a:lvl9pPr marL="4114800" lvl="8" indent="-317500">
              <a:lnSpc>
                <a:spcPct val="115000"/>
              </a:lnSpc>
              <a:spcBef>
                <a:spcPts val="0"/>
              </a:spcBef>
              <a:spcAft>
                <a:spcPts val="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chemeClr val="dk2"/>
        </a:solidFill>
        <a:effectLst/>
      </p:bgPr>
    </p:bg>
    <p:spTree>
      <p:nvGrpSpPr>
        <p:cNvPr id="1" name="Shape 50"/>
        <p:cNvGrpSpPr/>
        <p:nvPr/>
      </p:nvGrpSpPr>
      <p:grpSpPr>
        <a:xfrm>
          <a:off x="0" y="0"/>
          <a:ext cx="0" cy="0"/>
          <a:chOff x="0" y="0"/>
          <a:chExt cx="0" cy="0"/>
        </a:xfrm>
      </p:grpSpPr>
      <p:sp>
        <p:nvSpPr>
          <p:cNvPr id="51" name="Google Shape;51;p13"/>
          <p:cNvSpPr txBox="1">
            <a:spLocks noGrp="1"/>
          </p:cNvSpPr>
          <p:nvPr>
            <p:ph type="body" idx="1"/>
          </p:nvPr>
        </p:nvSpPr>
        <p:spPr>
          <a:xfrm>
            <a:off x="228600" y="1452125"/>
            <a:ext cx="5760600" cy="3460200"/>
          </a:xfrm>
          <a:prstGeom prst="rect">
            <a:avLst/>
          </a:prstGeom>
          <a:noFill/>
          <a:ln>
            <a:noFill/>
          </a:ln>
        </p:spPr>
        <p:txBody>
          <a:bodyPr spcFirstLastPara="1" wrap="square" lIns="91425" tIns="91425" rIns="91425" bIns="91425" anchor="t" anchorCtr="0">
            <a:spAutoFit/>
          </a:bodyPr>
          <a:lstStyle>
            <a:lvl1pPr marL="457200" lvl="0" indent="-304800">
              <a:lnSpc>
                <a:spcPct val="115000"/>
              </a:lnSpc>
              <a:spcBef>
                <a:spcPts val="0"/>
              </a:spcBef>
              <a:spcAft>
                <a:spcPts val="0"/>
              </a:spcAft>
              <a:buClr>
                <a:schemeClr val="lt1"/>
              </a:buClr>
              <a:buSzPts val="1200"/>
              <a:buFont typeface="Sora"/>
              <a:buChar char="●"/>
              <a:defRPr sz="1200">
                <a:solidFill>
                  <a:schemeClr val="lt1"/>
                </a:solidFill>
                <a:latin typeface="Sora"/>
                <a:ea typeface="Sora"/>
                <a:cs typeface="Sora"/>
                <a:sym typeface="Sora"/>
              </a:defRPr>
            </a:lvl1pPr>
            <a:lvl2pPr marL="914400" lvl="1" indent="-304800">
              <a:lnSpc>
                <a:spcPct val="115000"/>
              </a:lnSpc>
              <a:spcBef>
                <a:spcPts val="800"/>
              </a:spcBef>
              <a:spcAft>
                <a:spcPts val="0"/>
              </a:spcAft>
              <a:buClr>
                <a:schemeClr val="lt1"/>
              </a:buClr>
              <a:buSzPts val="1200"/>
              <a:buFont typeface="Sora"/>
              <a:buChar char="○"/>
              <a:defRPr sz="1200">
                <a:solidFill>
                  <a:schemeClr val="lt1"/>
                </a:solidFill>
                <a:latin typeface="Sora"/>
                <a:ea typeface="Sora"/>
                <a:cs typeface="Sora"/>
                <a:sym typeface="Sora"/>
              </a:defRPr>
            </a:lvl2pPr>
            <a:lvl3pPr marL="1371600" lvl="2" indent="-304800">
              <a:lnSpc>
                <a:spcPct val="115000"/>
              </a:lnSpc>
              <a:spcBef>
                <a:spcPts val="800"/>
              </a:spcBef>
              <a:spcAft>
                <a:spcPts val="0"/>
              </a:spcAft>
              <a:buClr>
                <a:schemeClr val="lt1"/>
              </a:buClr>
              <a:buSzPts val="1200"/>
              <a:buFont typeface="Sora"/>
              <a:buChar char="■"/>
              <a:defRPr sz="1200">
                <a:solidFill>
                  <a:schemeClr val="lt1"/>
                </a:solidFill>
                <a:latin typeface="Sora"/>
                <a:ea typeface="Sora"/>
                <a:cs typeface="Sora"/>
                <a:sym typeface="Sora"/>
              </a:defRPr>
            </a:lvl3pPr>
            <a:lvl4pPr marL="1828800" lvl="3" indent="-304800">
              <a:lnSpc>
                <a:spcPct val="115000"/>
              </a:lnSpc>
              <a:spcBef>
                <a:spcPts val="800"/>
              </a:spcBef>
              <a:spcAft>
                <a:spcPts val="0"/>
              </a:spcAft>
              <a:buClr>
                <a:schemeClr val="lt1"/>
              </a:buClr>
              <a:buSzPts val="1200"/>
              <a:buFont typeface="Sora"/>
              <a:buChar char="●"/>
              <a:defRPr sz="1200">
                <a:solidFill>
                  <a:schemeClr val="lt1"/>
                </a:solidFill>
                <a:latin typeface="Sora"/>
                <a:ea typeface="Sora"/>
                <a:cs typeface="Sora"/>
                <a:sym typeface="Sora"/>
              </a:defRPr>
            </a:lvl4pPr>
            <a:lvl5pPr marL="2286000" lvl="4" indent="-304800">
              <a:lnSpc>
                <a:spcPct val="115000"/>
              </a:lnSpc>
              <a:spcBef>
                <a:spcPts val="800"/>
              </a:spcBef>
              <a:spcAft>
                <a:spcPts val="0"/>
              </a:spcAft>
              <a:buClr>
                <a:schemeClr val="lt1"/>
              </a:buClr>
              <a:buSzPts val="1200"/>
              <a:buFont typeface="Sora"/>
              <a:buChar char="○"/>
              <a:defRPr sz="1200">
                <a:solidFill>
                  <a:schemeClr val="lt1"/>
                </a:solidFill>
                <a:latin typeface="Sora"/>
                <a:ea typeface="Sora"/>
                <a:cs typeface="Sora"/>
                <a:sym typeface="Sora"/>
              </a:defRPr>
            </a:lvl5pPr>
            <a:lvl6pPr marL="2743200" lvl="5" indent="-304800">
              <a:lnSpc>
                <a:spcPct val="115000"/>
              </a:lnSpc>
              <a:spcBef>
                <a:spcPts val="800"/>
              </a:spcBef>
              <a:spcAft>
                <a:spcPts val="0"/>
              </a:spcAft>
              <a:buClr>
                <a:schemeClr val="lt1"/>
              </a:buClr>
              <a:buSzPts val="1200"/>
              <a:buFont typeface="Sora"/>
              <a:buChar char="■"/>
              <a:defRPr sz="1200">
                <a:solidFill>
                  <a:schemeClr val="lt1"/>
                </a:solidFill>
                <a:latin typeface="Sora"/>
                <a:ea typeface="Sora"/>
                <a:cs typeface="Sora"/>
                <a:sym typeface="Sora"/>
              </a:defRPr>
            </a:lvl6pPr>
            <a:lvl7pPr marL="3200400" lvl="6" indent="-304800">
              <a:lnSpc>
                <a:spcPct val="115000"/>
              </a:lnSpc>
              <a:spcBef>
                <a:spcPts val="800"/>
              </a:spcBef>
              <a:spcAft>
                <a:spcPts val="0"/>
              </a:spcAft>
              <a:buClr>
                <a:schemeClr val="lt1"/>
              </a:buClr>
              <a:buSzPts val="1200"/>
              <a:buFont typeface="Sora"/>
              <a:buChar char="●"/>
              <a:defRPr sz="1200">
                <a:solidFill>
                  <a:schemeClr val="lt1"/>
                </a:solidFill>
                <a:latin typeface="Sora"/>
                <a:ea typeface="Sora"/>
                <a:cs typeface="Sora"/>
                <a:sym typeface="Sora"/>
              </a:defRPr>
            </a:lvl7pPr>
            <a:lvl8pPr marL="3657600" lvl="7" indent="-304800">
              <a:lnSpc>
                <a:spcPct val="115000"/>
              </a:lnSpc>
              <a:spcBef>
                <a:spcPts val="800"/>
              </a:spcBef>
              <a:spcAft>
                <a:spcPts val="0"/>
              </a:spcAft>
              <a:buClr>
                <a:schemeClr val="lt1"/>
              </a:buClr>
              <a:buSzPts val="1200"/>
              <a:buFont typeface="Sora"/>
              <a:buChar char="○"/>
              <a:defRPr sz="1200">
                <a:solidFill>
                  <a:schemeClr val="lt1"/>
                </a:solidFill>
                <a:latin typeface="Sora"/>
                <a:ea typeface="Sora"/>
                <a:cs typeface="Sora"/>
                <a:sym typeface="Sora"/>
              </a:defRPr>
            </a:lvl8pPr>
            <a:lvl9pPr marL="4114800" lvl="8" indent="-304800">
              <a:lnSpc>
                <a:spcPct val="115000"/>
              </a:lnSpc>
              <a:spcBef>
                <a:spcPts val="800"/>
              </a:spcBef>
              <a:spcAft>
                <a:spcPts val="800"/>
              </a:spcAft>
              <a:buClr>
                <a:schemeClr val="lt1"/>
              </a:buClr>
              <a:buSzPts val="1200"/>
              <a:buFont typeface="Sora"/>
              <a:buChar char="■"/>
              <a:defRPr sz="1200">
                <a:solidFill>
                  <a:schemeClr val="lt1"/>
                </a:solidFill>
                <a:latin typeface="Sora"/>
                <a:ea typeface="Sora"/>
                <a:cs typeface="Sora"/>
                <a:sym typeface="Sora"/>
              </a:defRPr>
            </a:lvl9pPr>
          </a:lstStyle>
          <a:p>
            <a:endParaRPr/>
          </a:p>
        </p:txBody>
      </p:sp>
      <p:sp>
        <p:nvSpPr>
          <p:cNvPr id="52" name="Google Shape;52;p13"/>
          <p:cNvSpPr txBox="1">
            <a:spLocks noGrp="1"/>
          </p:cNvSpPr>
          <p:nvPr>
            <p:ph type="title"/>
          </p:nvPr>
        </p:nvSpPr>
        <p:spPr>
          <a:xfrm>
            <a:off x="402800" y="197225"/>
            <a:ext cx="6537900" cy="12549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lt1"/>
              </a:buClr>
              <a:buSzPts val="3000"/>
              <a:buFont typeface="IBM Plex Sans"/>
              <a:buNone/>
              <a:defRPr sz="3000">
                <a:solidFill>
                  <a:schemeClr val="lt1"/>
                </a:solidFill>
                <a:latin typeface="IBM Plex Sans"/>
                <a:ea typeface="IBM Plex Sans"/>
                <a:cs typeface="IBM Plex Sans"/>
                <a:sym typeface="IBM Plex Sans"/>
              </a:defRPr>
            </a:lvl1pPr>
            <a:lvl2pPr lvl="1">
              <a:spcBef>
                <a:spcPts val="0"/>
              </a:spcBef>
              <a:spcAft>
                <a:spcPts val="0"/>
              </a:spcAft>
              <a:buSzPts val="3000"/>
              <a:buFont typeface="IBM Plex Sans"/>
              <a:buNone/>
              <a:defRPr sz="3000">
                <a:latin typeface="IBM Plex Sans"/>
                <a:ea typeface="IBM Plex Sans"/>
                <a:cs typeface="IBM Plex Sans"/>
                <a:sym typeface="IBM Plex Sans"/>
              </a:defRPr>
            </a:lvl2pPr>
            <a:lvl3pPr lvl="2">
              <a:spcBef>
                <a:spcPts val="0"/>
              </a:spcBef>
              <a:spcAft>
                <a:spcPts val="0"/>
              </a:spcAft>
              <a:buSzPts val="3000"/>
              <a:buFont typeface="IBM Plex Sans"/>
              <a:buNone/>
              <a:defRPr sz="3000">
                <a:latin typeface="IBM Plex Sans"/>
                <a:ea typeface="IBM Plex Sans"/>
                <a:cs typeface="IBM Plex Sans"/>
                <a:sym typeface="IBM Plex Sans"/>
              </a:defRPr>
            </a:lvl3pPr>
            <a:lvl4pPr lvl="3">
              <a:spcBef>
                <a:spcPts val="0"/>
              </a:spcBef>
              <a:spcAft>
                <a:spcPts val="0"/>
              </a:spcAft>
              <a:buSzPts val="3000"/>
              <a:buFont typeface="IBM Plex Sans"/>
              <a:buNone/>
              <a:defRPr sz="3000">
                <a:latin typeface="IBM Plex Sans"/>
                <a:ea typeface="IBM Plex Sans"/>
                <a:cs typeface="IBM Plex Sans"/>
                <a:sym typeface="IBM Plex Sans"/>
              </a:defRPr>
            </a:lvl4pPr>
            <a:lvl5pPr lvl="4">
              <a:spcBef>
                <a:spcPts val="0"/>
              </a:spcBef>
              <a:spcAft>
                <a:spcPts val="0"/>
              </a:spcAft>
              <a:buSzPts val="3000"/>
              <a:buFont typeface="IBM Plex Sans"/>
              <a:buNone/>
              <a:defRPr sz="3000">
                <a:latin typeface="IBM Plex Sans"/>
                <a:ea typeface="IBM Plex Sans"/>
                <a:cs typeface="IBM Plex Sans"/>
                <a:sym typeface="IBM Plex Sans"/>
              </a:defRPr>
            </a:lvl5pPr>
            <a:lvl6pPr lvl="5">
              <a:spcBef>
                <a:spcPts val="0"/>
              </a:spcBef>
              <a:spcAft>
                <a:spcPts val="0"/>
              </a:spcAft>
              <a:buSzPts val="3000"/>
              <a:buFont typeface="IBM Plex Sans"/>
              <a:buNone/>
              <a:defRPr sz="3000">
                <a:latin typeface="IBM Plex Sans"/>
                <a:ea typeface="IBM Plex Sans"/>
                <a:cs typeface="IBM Plex Sans"/>
                <a:sym typeface="IBM Plex Sans"/>
              </a:defRPr>
            </a:lvl6pPr>
            <a:lvl7pPr lvl="6">
              <a:spcBef>
                <a:spcPts val="0"/>
              </a:spcBef>
              <a:spcAft>
                <a:spcPts val="0"/>
              </a:spcAft>
              <a:buSzPts val="3000"/>
              <a:buFont typeface="IBM Plex Sans"/>
              <a:buNone/>
              <a:defRPr sz="3000">
                <a:latin typeface="IBM Plex Sans"/>
                <a:ea typeface="IBM Plex Sans"/>
                <a:cs typeface="IBM Plex Sans"/>
                <a:sym typeface="IBM Plex Sans"/>
              </a:defRPr>
            </a:lvl7pPr>
            <a:lvl8pPr lvl="7">
              <a:spcBef>
                <a:spcPts val="0"/>
              </a:spcBef>
              <a:spcAft>
                <a:spcPts val="0"/>
              </a:spcAft>
              <a:buSzPts val="3000"/>
              <a:buFont typeface="IBM Plex Sans"/>
              <a:buNone/>
              <a:defRPr sz="3000">
                <a:latin typeface="IBM Plex Sans"/>
                <a:ea typeface="IBM Plex Sans"/>
                <a:cs typeface="IBM Plex Sans"/>
                <a:sym typeface="IBM Plex Sans"/>
              </a:defRPr>
            </a:lvl8pPr>
            <a:lvl9pPr lvl="8">
              <a:spcBef>
                <a:spcPts val="0"/>
              </a:spcBef>
              <a:spcAft>
                <a:spcPts val="0"/>
              </a:spcAft>
              <a:buSzPts val="3000"/>
              <a:buFont typeface="IBM Plex Sans"/>
              <a:buNone/>
              <a:defRPr sz="3000">
                <a:latin typeface="IBM Plex Sans"/>
                <a:ea typeface="IBM Plex Sans"/>
                <a:cs typeface="IBM Plex Sans"/>
                <a:sym typeface="IBM Plex Sans"/>
              </a:defRPr>
            </a:lvl9pPr>
          </a:lstStyle>
          <a:p>
            <a:endParaRPr/>
          </a:p>
        </p:txBody>
      </p:sp>
      <p:sp>
        <p:nvSpPr>
          <p:cNvPr id="53" name="Google Shape;53;p13"/>
          <p:cNvSpPr txBox="1">
            <a:spLocks noGrp="1"/>
          </p:cNvSpPr>
          <p:nvPr>
            <p:ph type="body" idx="2"/>
          </p:nvPr>
        </p:nvSpPr>
        <p:spPr>
          <a:xfrm>
            <a:off x="3439325" y="1502775"/>
            <a:ext cx="5344800" cy="2439900"/>
          </a:xfrm>
          <a:prstGeom prst="rect">
            <a:avLst/>
          </a:prstGeom>
          <a:noFill/>
          <a:ln>
            <a:noFill/>
          </a:ln>
        </p:spPr>
        <p:txBody>
          <a:bodyPr spcFirstLastPara="1" wrap="square" lIns="91425" tIns="91425" rIns="91425" bIns="91425" anchor="t" anchorCtr="0">
            <a:noAutofit/>
          </a:bodyPr>
          <a:lstStyle>
            <a:lvl1pPr marL="457200" lvl="0" indent="-304800">
              <a:spcBef>
                <a:spcPts val="0"/>
              </a:spcBef>
              <a:spcAft>
                <a:spcPts val="0"/>
              </a:spcAft>
              <a:buClr>
                <a:schemeClr val="lt1"/>
              </a:buClr>
              <a:buSzPts val="1200"/>
              <a:buFont typeface="Sora"/>
              <a:buChar char="●"/>
              <a:defRPr sz="1200">
                <a:solidFill>
                  <a:schemeClr val="lt1"/>
                </a:solidFill>
                <a:latin typeface="Sora"/>
                <a:ea typeface="Sora"/>
                <a:cs typeface="Sora"/>
                <a:sym typeface="Sora"/>
              </a:defRPr>
            </a:lvl1pPr>
            <a:lvl2pPr marL="914400" lvl="1" indent="-304800">
              <a:spcBef>
                <a:spcPts val="0"/>
              </a:spcBef>
              <a:spcAft>
                <a:spcPts val="0"/>
              </a:spcAft>
              <a:buClr>
                <a:schemeClr val="lt1"/>
              </a:buClr>
              <a:buSzPts val="1200"/>
              <a:buFont typeface="Sora"/>
              <a:buChar char="○"/>
              <a:defRPr sz="1200">
                <a:solidFill>
                  <a:schemeClr val="lt1"/>
                </a:solidFill>
                <a:latin typeface="Sora"/>
                <a:ea typeface="Sora"/>
                <a:cs typeface="Sora"/>
                <a:sym typeface="Sora"/>
              </a:defRPr>
            </a:lvl2pPr>
            <a:lvl3pPr marL="1371600" lvl="2" indent="-304800">
              <a:spcBef>
                <a:spcPts val="0"/>
              </a:spcBef>
              <a:spcAft>
                <a:spcPts val="0"/>
              </a:spcAft>
              <a:buClr>
                <a:schemeClr val="lt1"/>
              </a:buClr>
              <a:buSzPts val="1200"/>
              <a:buFont typeface="Sora"/>
              <a:buChar char="■"/>
              <a:defRPr sz="1200">
                <a:solidFill>
                  <a:schemeClr val="lt1"/>
                </a:solidFill>
                <a:latin typeface="Sora"/>
                <a:ea typeface="Sora"/>
                <a:cs typeface="Sora"/>
                <a:sym typeface="Sora"/>
              </a:defRPr>
            </a:lvl3pPr>
            <a:lvl4pPr marL="1828800" lvl="3" indent="-304800">
              <a:spcBef>
                <a:spcPts val="0"/>
              </a:spcBef>
              <a:spcAft>
                <a:spcPts val="0"/>
              </a:spcAft>
              <a:buClr>
                <a:schemeClr val="lt1"/>
              </a:buClr>
              <a:buSzPts val="1200"/>
              <a:buFont typeface="Sora"/>
              <a:buChar char="●"/>
              <a:defRPr sz="1200">
                <a:solidFill>
                  <a:schemeClr val="lt1"/>
                </a:solidFill>
                <a:latin typeface="Sora"/>
                <a:ea typeface="Sora"/>
                <a:cs typeface="Sora"/>
                <a:sym typeface="Sora"/>
              </a:defRPr>
            </a:lvl4pPr>
            <a:lvl5pPr marL="2286000" lvl="4" indent="-304800">
              <a:spcBef>
                <a:spcPts val="0"/>
              </a:spcBef>
              <a:spcAft>
                <a:spcPts val="0"/>
              </a:spcAft>
              <a:buClr>
                <a:schemeClr val="lt1"/>
              </a:buClr>
              <a:buSzPts val="1200"/>
              <a:buFont typeface="Sora"/>
              <a:buChar char="○"/>
              <a:defRPr sz="1200">
                <a:solidFill>
                  <a:schemeClr val="lt1"/>
                </a:solidFill>
                <a:latin typeface="Sora"/>
                <a:ea typeface="Sora"/>
                <a:cs typeface="Sora"/>
                <a:sym typeface="Sora"/>
              </a:defRPr>
            </a:lvl5pPr>
            <a:lvl6pPr marL="2743200" lvl="5" indent="-304800">
              <a:spcBef>
                <a:spcPts val="0"/>
              </a:spcBef>
              <a:spcAft>
                <a:spcPts val="0"/>
              </a:spcAft>
              <a:buClr>
                <a:schemeClr val="lt1"/>
              </a:buClr>
              <a:buSzPts val="1200"/>
              <a:buFont typeface="Sora"/>
              <a:buChar char="■"/>
              <a:defRPr sz="1200">
                <a:solidFill>
                  <a:schemeClr val="lt1"/>
                </a:solidFill>
                <a:latin typeface="Sora"/>
                <a:ea typeface="Sora"/>
                <a:cs typeface="Sora"/>
                <a:sym typeface="Sora"/>
              </a:defRPr>
            </a:lvl6pPr>
            <a:lvl7pPr marL="3200400" lvl="6" indent="-304800">
              <a:spcBef>
                <a:spcPts val="0"/>
              </a:spcBef>
              <a:spcAft>
                <a:spcPts val="0"/>
              </a:spcAft>
              <a:buClr>
                <a:schemeClr val="lt1"/>
              </a:buClr>
              <a:buSzPts val="1200"/>
              <a:buFont typeface="Sora"/>
              <a:buChar char="●"/>
              <a:defRPr sz="1200">
                <a:solidFill>
                  <a:schemeClr val="lt1"/>
                </a:solidFill>
                <a:latin typeface="Sora"/>
                <a:ea typeface="Sora"/>
                <a:cs typeface="Sora"/>
                <a:sym typeface="Sora"/>
              </a:defRPr>
            </a:lvl7pPr>
            <a:lvl8pPr marL="3657600" lvl="7" indent="-304800">
              <a:spcBef>
                <a:spcPts val="0"/>
              </a:spcBef>
              <a:spcAft>
                <a:spcPts val="0"/>
              </a:spcAft>
              <a:buClr>
                <a:schemeClr val="lt1"/>
              </a:buClr>
              <a:buSzPts val="1200"/>
              <a:buFont typeface="Sora"/>
              <a:buChar char="○"/>
              <a:defRPr sz="1200">
                <a:solidFill>
                  <a:schemeClr val="lt1"/>
                </a:solidFill>
                <a:latin typeface="Sora"/>
                <a:ea typeface="Sora"/>
                <a:cs typeface="Sora"/>
                <a:sym typeface="Sora"/>
              </a:defRPr>
            </a:lvl8pPr>
            <a:lvl9pPr marL="4114800" lvl="8" indent="-304800">
              <a:spcBef>
                <a:spcPts val="0"/>
              </a:spcBef>
              <a:spcAft>
                <a:spcPts val="0"/>
              </a:spcAft>
              <a:buClr>
                <a:schemeClr val="lt1"/>
              </a:buClr>
              <a:buSzPts val="1200"/>
              <a:buFont typeface="Sora"/>
              <a:buChar char="■"/>
              <a:defRPr sz="1200">
                <a:solidFill>
                  <a:schemeClr val="lt1"/>
                </a:solidFill>
                <a:latin typeface="Sora"/>
                <a:ea typeface="Sora"/>
                <a:cs typeface="Sora"/>
                <a:sym typeface="Sora"/>
              </a:defRPr>
            </a:lvl9pPr>
          </a:lstStyle>
          <a:p>
            <a:endParaRPr/>
          </a:p>
        </p:txBody>
      </p:sp>
      <p:sp>
        <p:nvSpPr>
          <p:cNvPr id="54" name="Google Shape;54;p13"/>
          <p:cNvSpPr txBox="1">
            <a:spLocks noGrp="1"/>
          </p:cNvSpPr>
          <p:nvPr>
            <p:ph type="sldNum" idx="12"/>
          </p:nvPr>
        </p:nvSpPr>
        <p:spPr>
          <a:xfrm>
            <a:off x="8556784" y="4749851"/>
            <a:ext cx="548700" cy="393600"/>
          </a:xfrm>
          <a:prstGeom prst="rect">
            <a:avLst/>
          </a:prstGeom>
          <a:noFill/>
          <a:ln>
            <a:noFill/>
          </a:ln>
        </p:spPr>
        <p:txBody>
          <a:bodyPr spcFirstLastPara="1" wrap="square" lIns="91425" tIns="91425" rIns="91425" bIns="91425" anchor="t" anchorCtr="0">
            <a:noAutofit/>
          </a:bodyPr>
          <a:lstStyle>
            <a:lvl1pPr lvl="0" algn="r">
              <a:buNone/>
              <a:defRPr sz="1300">
                <a:solidFill>
                  <a:schemeClr val="lt1"/>
                </a:solidFill>
                <a:latin typeface="Sora"/>
                <a:ea typeface="Sora"/>
                <a:cs typeface="Sora"/>
                <a:sym typeface="Sora"/>
              </a:defRPr>
            </a:lvl1pPr>
            <a:lvl2pPr lvl="1" algn="r">
              <a:buNone/>
              <a:defRPr sz="1300">
                <a:solidFill>
                  <a:schemeClr val="lt1"/>
                </a:solidFill>
                <a:latin typeface="Sora"/>
                <a:ea typeface="Sora"/>
                <a:cs typeface="Sora"/>
                <a:sym typeface="Sora"/>
              </a:defRPr>
            </a:lvl2pPr>
            <a:lvl3pPr lvl="2" algn="r">
              <a:buNone/>
              <a:defRPr sz="1300">
                <a:solidFill>
                  <a:schemeClr val="lt1"/>
                </a:solidFill>
                <a:latin typeface="Sora"/>
                <a:ea typeface="Sora"/>
                <a:cs typeface="Sora"/>
                <a:sym typeface="Sora"/>
              </a:defRPr>
            </a:lvl3pPr>
            <a:lvl4pPr lvl="3" algn="r">
              <a:buNone/>
              <a:defRPr sz="1300">
                <a:solidFill>
                  <a:schemeClr val="lt1"/>
                </a:solidFill>
                <a:latin typeface="Sora"/>
                <a:ea typeface="Sora"/>
                <a:cs typeface="Sora"/>
                <a:sym typeface="Sora"/>
              </a:defRPr>
            </a:lvl4pPr>
            <a:lvl5pPr lvl="4" algn="r">
              <a:buNone/>
              <a:defRPr sz="1300">
                <a:solidFill>
                  <a:schemeClr val="lt1"/>
                </a:solidFill>
                <a:latin typeface="Sora"/>
                <a:ea typeface="Sora"/>
                <a:cs typeface="Sora"/>
                <a:sym typeface="Sora"/>
              </a:defRPr>
            </a:lvl5pPr>
            <a:lvl6pPr lvl="5" algn="r">
              <a:buNone/>
              <a:defRPr sz="1300">
                <a:solidFill>
                  <a:schemeClr val="lt1"/>
                </a:solidFill>
                <a:latin typeface="Sora"/>
                <a:ea typeface="Sora"/>
                <a:cs typeface="Sora"/>
                <a:sym typeface="Sora"/>
              </a:defRPr>
            </a:lvl6pPr>
            <a:lvl7pPr lvl="6" algn="r">
              <a:buNone/>
              <a:defRPr sz="1300">
                <a:solidFill>
                  <a:schemeClr val="lt1"/>
                </a:solidFill>
                <a:latin typeface="Sora"/>
                <a:ea typeface="Sora"/>
                <a:cs typeface="Sora"/>
                <a:sym typeface="Sora"/>
              </a:defRPr>
            </a:lvl7pPr>
            <a:lvl8pPr lvl="7" algn="r">
              <a:buNone/>
              <a:defRPr sz="1300">
                <a:solidFill>
                  <a:schemeClr val="lt1"/>
                </a:solidFill>
                <a:latin typeface="Sora"/>
                <a:ea typeface="Sora"/>
                <a:cs typeface="Sora"/>
                <a:sym typeface="Sora"/>
              </a:defRPr>
            </a:lvl8pPr>
            <a:lvl9pPr lvl="8" algn="r">
              <a:buNone/>
              <a:defRPr sz="1300">
                <a:solidFill>
                  <a:schemeClr val="lt1"/>
                </a:solidFill>
                <a:latin typeface="Sora"/>
                <a:ea typeface="Sora"/>
                <a:cs typeface="Sora"/>
                <a:sym typeface="Sora"/>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59" r:id="rId1"/>
    <p:sldLayoutId id="2147483663" r:id="rId2"/>
    <p:sldLayoutId id="2147483664" r:id="rId3"/>
    <p:sldLayoutId id="2147483666" r:id="rId4"/>
    <p:sldLayoutId id="2147483671" r:id="rId5"/>
    <p:sldLayoutId id="2147483677" r:id="rId6"/>
    <p:sldLayoutId id="2147483680" r:id="rId7"/>
    <p:sldLayoutId id="2147483688" r:id="rId8"/>
    <p:sldLayoutId id="2147483689" r:id="rId9"/>
    <p:sldLayoutId id="2147483690" r:id="rId10"/>
    <p:sldLayoutId id="2147483691" r:id="rId11"/>
    <p:sldLayoutId id="2147483692" r:id="rId12"/>
    <p:sldLayoutId id="2147483693" r:id="rId13"/>
    <p:sldLayoutId id="2147483694" r:id="rId14"/>
    <p:sldLayoutId id="2147483695" r:id="rId15"/>
    <p:sldLayoutId id="2147483696" r:id="rId16"/>
    <p:sldLayoutId id="2147483697" r:id="rId17"/>
    <p:sldLayoutId id="2147483698" r:id="rId18"/>
    <p:sldLayoutId id="2147483699" r:id="rId19"/>
    <p:sldLayoutId id="2147483700" r:id="rId20"/>
    <p:sldLayoutId id="2147483701" r:id="rId21"/>
    <p:sldLayoutId id="2147483702" r:id="rId22"/>
    <p:sldLayoutId id="2147483703" r:id="rId23"/>
    <p:sldLayoutId id="2147483704" r:id="rId24"/>
    <p:sldLayoutId id="2147483705" r:id="rId25"/>
    <p:sldLayoutId id="2147483706" r:id="rId26"/>
    <p:sldLayoutId id="2147483707" r:id="rId27"/>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pos="5616">
          <p15:clr>
            <a:srgbClr val="E46962"/>
          </p15:clr>
        </p15:guide>
        <p15:guide id="2" pos="144">
          <p15:clr>
            <a:srgbClr val="E46962"/>
          </p15:clr>
        </p15:guide>
        <p15:guide id="3" orient="horz" pos="144">
          <p15:clr>
            <a:srgbClr val="E46962"/>
          </p15:clr>
        </p15:guide>
        <p15:guide id="4" orient="horz" pos="3094">
          <p15:clr>
            <a:srgbClr val="E46962"/>
          </p15:clr>
        </p15:guide>
        <p15:guide id="5" pos="2850">
          <p15:clr>
            <a:srgbClr val="E46962"/>
          </p15:clr>
        </p15:guide>
        <p15:guide id="6" pos="2910">
          <p15:clr>
            <a:srgbClr val="E46962"/>
          </p15:clr>
        </p15:guide>
        <p15:guide id="7" pos="1468">
          <p15:clr>
            <a:srgbClr val="E46962"/>
          </p15:clr>
        </p15:guide>
        <p15:guide id="8" pos="1527">
          <p15:clr>
            <a:srgbClr val="E46962"/>
          </p15:clr>
        </p15:guide>
        <p15:guide id="9" pos="4226">
          <p15:clr>
            <a:srgbClr val="E46962"/>
          </p15:clr>
        </p15:guide>
        <p15:guide id="10" pos="4285">
          <p15:clr>
            <a:srgbClr val="E46962"/>
          </p15:clr>
        </p15:guide>
        <p15:guide id="11" pos="3773">
          <p15:clr>
            <a:srgbClr val="E46962"/>
          </p15:clr>
        </p15:guide>
        <p15:guide id="12" pos="3830">
          <p15:clr>
            <a:srgbClr val="E46962"/>
          </p15:clr>
        </p15:guide>
        <p15:guide id="13" pos="1930">
          <p15:clr>
            <a:srgbClr val="E46962"/>
          </p15:clr>
        </p15:guide>
        <p15:guide id="14" pos="1987">
          <p15:clr>
            <a:srgbClr val="E46962"/>
          </p15:clr>
        </p15:guide>
        <p15:guide id="15" orient="horz" pos="288">
          <p15:clr>
            <a:srgbClr val="E46962"/>
          </p15:clr>
        </p15:guide>
        <p15:guide id="16" orient="horz" pos="2950">
          <p15:clr>
            <a:srgbClr val="E46962"/>
          </p15:clr>
        </p15:guide>
        <p15:guide id="17" orient="horz" pos="1135">
          <p15:clr>
            <a:srgbClr val="E46962"/>
          </p15:clr>
        </p15:guide>
        <p15:guide id="18" orient="horz" pos="1194">
          <p15:clr>
            <a:srgbClr val="E46962"/>
          </p15:clr>
        </p15:guide>
        <p15:guide id="19" orient="horz" pos="2043">
          <p15:clr>
            <a:srgbClr val="E46962"/>
          </p15:clr>
        </p15:guide>
        <p15:guide id="20" orient="horz" pos="2103">
          <p15:clr>
            <a:srgbClr val="E46962"/>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9.xml"/><Relationship Id="rId1" Type="http://schemas.openxmlformats.org/officeDocument/2006/relationships/slideLayout" Target="../slideLayouts/slideLayout17.xml"/><Relationship Id="rId4" Type="http://schemas.openxmlformats.org/officeDocument/2006/relationships/image" Target="../media/image6.png"/></Relationships>
</file>

<file path=ppt/slides/_rels/slide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0.xml"/><Relationship Id="rId1" Type="http://schemas.openxmlformats.org/officeDocument/2006/relationships/slideLayout" Target="../slideLayouts/slideLayout17.xml"/><Relationship Id="rId4" Type="http://schemas.openxmlformats.org/officeDocument/2006/relationships/image" Target="../media/image7.png"/></Relationships>
</file>

<file path=ppt/slides/_rels/slide1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1.xml"/><Relationship Id="rId1" Type="http://schemas.openxmlformats.org/officeDocument/2006/relationships/slideLayout" Target="../slideLayouts/slideLayout17.xml"/><Relationship Id="rId4" Type="http://schemas.openxmlformats.org/officeDocument/2006/relationships/image" Target="../media/image8.png"/></Relationships>
</file>

<file path=ppt/slides/_rels/slide1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2.xml"/><Relationship Id="rId1" Type="http://schemas.openxmlformats.org/officeDocument/2006/relationships/slideLayout" Target="../slideLayouts/slideLayout17.xml"/><Relationship Id="rId4" Type="http://schemas.openxmlformats.org/officeDocument/2006/relationships/image" Target="../media/image9.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1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3.xml"/><Relationship Id="rId1" Type="http://schemas.openxmlformats.org/officeDocument/2006/relationships/slideLayout" Target="../slideLayouts/slideLayout17.xml"/><Relationship Id="rId4" Type="http://schemas.openxmlformats.org/officeDocument/2006/relationships/image" Target="../media/image10.png"/></Relationships>
</file>

<file path=ppt/slides/_rels/slide1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4.xml"/><Relationship Id="rId1" Type="http://schemas.openxmlformats.org/officeDocument/2006/relationships/slideLayout" Target="../slideLayouts/slideLayout17.xml"/><Relationship Id="rId4" Type="http://schemas.openxmlformats.org/officeDocument/2006/relationships/image" Target="../media/image11.png"/></Relationships>
</file>

<file path=ppt/slides/_rels/slide1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5.xml"/><Relationship Id="rId1" Type="http://schemas.openxmlformats.org/officeDocument/2006/relationships/slideLayout" Target="../slideLayouts/slideLayout17.xml"/><Relationship Id="rId4" Type="http://schemas.openxmlformats.org/officeDocument/2006/relationships/image" Target="../media/image12.png"/></Relationships>
</file>

<file path=ppt/slides/_rels/slide1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6.xml"/><Relationship Id="rId1" Type="http://schemas.openxmlformats.org/officeDocument/2006/relationships/slideLayout" Target="../slideLayouts/slideLayout17.xml"/><Relationship Id="rId4" Type="http://schemas.openxmlformats.org/officeDocument/2006/relationships/image" Target="../media/image13.png"/></Relationships>
</file>

<file path=ppt/slides/_rels/slide1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7.xml"/><Relationship Id="rId1" Type="http://schemas.openxmlformats.org/officeDocument/2006/relationships/slideLayout" Target="../slideLayouts/slideLayout17.xml"/><Relationship Id="rId4" Type="http://schemas.openxmlformats.org/officeDocument/2006/relationships/image" Target="../media/image14.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8.xml"/></Relationships>
</file>

<file path=ppt/slides/_rels/slide2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8.xml"/><Relationship Id="rId1" Type="http://schemas.openxmlformats.org/officeDocument/2006/relationships/slideLayout" Target="../slideLayouts/slideLayout17.xml"/></Relationships>
</file>

<file path=ppt/slides/_rels/slide2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9.xml"/><Relationship Id="rId1" Type="http://schemas.openxmlformats.org/officeDocument/2006/relationships/slideLayout" Target="../slideLayouts/slideLayout17.xml"/></Relationships>
</file>

<file path=ppt/slides/_rels/slide2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0.xml"/><Relationship Id="rId1" Type="http://schemas.openxmlformats.org/officeDocument/2006/relationships/slideLayout" Target="../slideLayouts/slideLayout17.xml"/></Relationships>
</file>

<file path=ppt/slides/_rels/slide2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1.xml"/><Relationship Id="rId1" Type="http://schemas.openxmlformats.org/officeDocument/2006/relationships/slideLayout" Target="../slideLayouts/slideLayout17.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6.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5.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17.xml"/></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17.xml"/><Relationship Id="rId4" Type="http://schemas.openxmlformats.org/officeDocument/2006/relationships/image" Target="../media/image2.jpeg"/></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17.xml"/></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6.xml"/><Relationship Id="rId1" Type="http://schemas.openxmlformats.org/officeDocument/2006/relationships/slideLayout" Target="../slideLayouts/slideLayout17.xml"/></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7.xml"/><Relationship Id="rId1" Type="http://schemas.openxmlformats.org/officeDocument/2006/relationships/slideLayout" Target="../slideLayouts/slideLayout17.xml"/><Relationship Id="rId4" Type="http://schemas.openxmlformats.org/officeDocument/2006/relationships/image" Target="../media/image5.png"/></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8.xml"/><Relationship Id="rId1" Type="http://schemas.openxmlformats.org/officeDocument/2006/relationships/slideLayout" Target="../slideLayouts/slideLayout1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982"/>
        <p:cNvGrpSpPr/>
        <p:nvPr/>
      </p:nvGrpSpPr>
      <p:grpSpPr>
        <a:xfrm>
          <a:off x="0" y="0"/>
          <a:ext cx="0" cy="0"/>
          <a:chOff x="0" y="0"/>
          <a:chExt cx="0" cy="0"/>
        </a:xfrm>
      </p:grpSpPr>
      <p:sp>
        <p:nvSpPr>
          <p:cNvPr id="983" name="Google Shape;983;p63"/>
          <p:cNvSpPr txBox="1">
            <a:spLocks noGrp="1"/>
          </p:cNvSpPr>
          <p:nvPr>
            <p:ph type="title"/>
          </p:nvPr>
        </p:nvSpPr>
        <p:spPr>
          <a:xfrm>
            <a:off x="74600" y="2891050"/>
            <a:ext cx="5876700" cy="14400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solidFill>
                  <a:schemeClr val="dk2"/>
                </a:solidFill>
              </a:rPr>
              <a:t>SQL Group 4 Project - Instacart</a:t>
            </a:r>
            <a:endParaRPr>
              <a:solidFill>
                <a:schemeClr val="dk2"/>
              </a:solidFill>
            </a:endParaRPr>
          </a:p>
        </p:txBody>
      </p:sp>
      <p:sp>
        <p:nvSpPr>
          <p:cNvPr id="984" name="Google Shape;984;p63"/>
          <p:cNvSpPr txBox="1">
            <a:spLocks noGrp="1"/>
          </p:cNvSpPr>
          <p:nvPr>
            <p:ph type="subTitle" idx="1"/>
          </p:nvPr>
        </p:nvSpPr>
        <p:spPr>
          <a:xfrm>
            <a:off x="130200" y="4291350"/>
            <a:ext cx="4922100" cy="739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latin typeface="Sora"/>
                <a:ea typeface="Sora"/>
                <a:cs typeface="Sora"/>
                <a:sym typeface="Sora"/>
              </a:rPr>
              <a:t>MS Information Science</a:t>
            </a:r>
            <a:endParaRPr>
              <a:latin typeface="Sora"/>
              <a:ea typeface="Sora"/>
              <a:cs typeface="Sora"/>
              <a:sym typeface="Sora"/>
            </a:endParaRPr>
          </a:p>
        </p:txBody>
      </p:sp>
      <p:pic>
        <p:nvPicPr>
          <p:cNvPr id="985" name="Google Shape;985;p63"/>
          <p:cNvPicPr preferRelativeResize="0"/>
          <p:nvPr/>
        </p:nvPicPr>
        <p:blipFill>
          <a:blip r:embed="rId3">
            <a:alphaModFix/>
          </a:blip>
          <a:stretch>
            <a:fillRect/>
          </a:stretch>
        </p:blipFill>
        <p:spPr>
          <a:xfrm>
            <a:off x="228600" y="228600"/>
            <a:ext cx="2164500" cy="504799"/>
          </a:xfrm>
          <a:prstGeom prst="rect">
            <a:avLst/>
          </a:prstGeom>
          <a:noFill/>
          <a:ln>
            <a:noFill/>
          </a:ln>
        </p:spPr>
      </p:pic>
      <p:sp>
        <p:nvSpPr>
          <p:cNvPr id="986" name="Google Shape;986;p63"/>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1</a:t>
            </a:fld>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051">
          <a:extLst>
            <a:ext uri="{FF2B5EF4-FFF2-40B4-BE49-F238E27FC236}">
              <a16:creationId xmlns:a16="http://schemas.microsoft.com/office/drawing/2014/main" id="{7695DBF9-3FE9-85D4-EC71-6C6234F43B46}"/>
            </a:ext>
          </a:extLst>
        </p:cNvPr>
        <p:cNvGrpSpPr/>
        <p:nvPr/>
      </p:nvGrpSpPr>
      <p:grpSpPr>
        <a:xfrm>
          <a:off x="0" y="0"/>
          <a:ext cx="0" cy="0"/>
          <a:chOff x="0" y="0"/>
          <a:chExt cx="0" cy="0"/>
        </a:xfrm>
      </p:grpSpPr>
      <p:cxnSp>
        <p:nvCxnSpPr>
          <p:cNvPr id="1052" name="Google Shape;1052;p68">
            <a:extLst>
              <a:ext uri="{FF2B5EF4-FFF2-40B4-BE49-F238E27FC236}">
                <a16:creationId xmlns:a16="http://schemas.microsoft.com/office/drawing/2014/main" id="{D3D06B64-3E46-3C89-A599-5F8A7FA76E21}"/>
              </a:ext>
            </a:extLst>
          </p:cNvPr>
          <p:cNvCxnSpPr>
            <a:cxnSpLocks/>
            <a:endCxn id="1053" idx="2"/>
          </p:cNvCxnSpPr>
          <p:nvPr/>
        </p:nvCxnSpPr>
        <p:spPr>
          <a:xfrm flipV="1">
            <a:off x="9904553" y="2561678"/>
            <a:ext cx="7531150" cy="10072"/>
          </a:xfrm>
          <a:prstGeom prst="straightConnector1">
            <a:avLst/>
          </a:prstGeom>
          <a:noFill/>
          <a:ln w="9525" cap="flat" cmpd="sng">
            <a:solidFill>
              <a:schemeClr val="accent5"/>
            </a:solidFill>
            <a:prstDash val="solid"/>
            <a:round/>
            <a:headEnd type="none" w="med" len="med"/>
            <a:tailEnd type="none" w="med" len="med"/>
          </a:ln>
        </p:spPr>
      </p:cxnSp>
      <p:sp>
        <p:nvSpPr>
          <p:cNvPr id="1054" name="Google Shape;1054;p68">
            <a:extLst>
              <a:ext uri="{FF2B5EF4-FFF2-40B4-BE49-F238E27FC236}">
                <a16:creationId xmlns:a16="http://schemas.microsoft.com/office/drawing/2014/main" id="{924F217A-10B8-512C-D190-F49A80C30EF1}"/>
              </a:ext>
            </a:extLst>
          </p:cNvPr>
          <p:cNvSpPr/>
          <p:nvPr/>
        </p:nvSpPr>
        <p:spPr>
          <a:xfrm flipH="1">
            <a:off x="11459724" y="2283786"/>
            <a:ext cx="548640" cy="548640"/>
          </a:xfrm>
          <a:prstGeom prst="ellipse">
            <a:avLst/>
          </a:prstGeom>
          <a:solidFill>
            <a:schemeClr val="accent3"/>
          </a:solidFill>
          <a:ln w="15875">
            <a:solidFill>
              <a:schemeClr val="bg1"/>
            </a:solid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a:ea typeface="Sora"/>
              <a:cs typeface="Sora"/>
              <a:sym typeface="Sora"/>
            </a:endParaRPr>
          </a:p>
        </p:txBody>
      </p:sp>
      <p:sp>
        <p:nvSpPr>
          <p:cNvPr id="1055" name="Google Shape;1055;p68">
            <a:extLst>
              <a:ext uri="{FF2B5EF4-FFF2-40B4-BE49-F238E27FC236}">
                <a16:creationId xmlns:a16="http://schemas.microsoft.com/office/drawing/2014/main" id="{0269CAE4-4421-5377-86BC-B2A796D59DCC}"/>
              </a:ext>
            </a:extLst>
          </p:cNvPr>
          <p:cNvSpPr/>
          <p:nvPr/>
        </p:nvSpPr>
        <p:spPr>
          <a:xfrm flipH="1">
            <a:off x="13317641" y="2381079"/>
            <a:ext cx="361200" cy="361200"/>
          </a:xfrm>
          <a:prstGeom prst="ellipse">
            <a:avLst/>
          </a:prstGeom>
          <a:solidFill>
            <a:schemeClr val="lt2"/>
          </a:solidFill>
          <a:ln>
            <a:noFill/>
          </a:ln>
          <a:effectLst>
            <a:outerShdw blurRad="342900" dist="38100" dir="5400000" algn="bl" rotWithShape="0">
              <a:schemeClr val="accent1">
                <a:alpha val="50000"/>
              </a:schemeClr>
            </a:outerShdw>
          </a:effectLst>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a:ea typeface="Sora"/>
              <a:cs typeface="Sora"/>
              <a:sym typeface="Sora"/>
            </a:endParaRPr>
          </a:p>
        </p:txBody>
      </p:sp>
      <p:sp>
        <p:nvSpPr>
          <p:cNvPr id="1056" name="Google Shape;1056;p68">
            <a:extLst>
              <a:ext uri="{FF2B5EF4-FFF2-40B4-BE49-F238E27FC236}">
                <a16:creationId xmlns:a16="http://schemas.microsoft.com/office/drawing/2014/main" id="{023A034D-BD08-0ABB-1CF4-0AF15184DB23}"/>
              </a:ext>
            </a:extLst>
          </p:cNvPr>
          <p:cNvSpPr/>
          <p:nvPr/>
        </p:nvSpPr>
        <p:spPr>
          <a:xfrm flipH="1">
            <a:off x="9723953" y="2381079"/>
            <a:ext cx="361200" cy="3612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a:ea typeface="Sora"/>
              <a:cs typeface="Sora"/>
              <a:sym typeface="Sora"/>
            </a:endParaRPr>
          </a:p>
        </p:txBody>
      </p:sp>
      <p:sp>
        <p:nvSpPr>
          <p:cNvPr id="1057" name="Google Shape;1057;p68">
            <a:extLst>
              <a:ext uri="{FF2B5EF4-FFF2-40B4-BE49-F238E27FC236}">
                <a16:creationId xmlns:a16="http://schemas.microsoft.com/office/drawing/2014/main" id="{C2A77734-57F5-F83D-8E4C-735D504091A7}"/>
              </a:ext>
            </a:extLst>
          </p:cNvPr>
          <p:cNvSpPr/>
          <p:nvPr/>
        </p:nvSpPr>
        <p:spPr>
          <a:xfrm flipH="1">
            <a:off x="15191566" y="2381086"/>
            <a:ext cx="361200" cy="3612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a:ea typeface="Sora"/>
              <a:cs typeface="Sora"/>
              <a:sym typeface="Sora"/>
            </a:endParaRPr>
          </a:p>
        </p:txBody>
      </p:sp>
      <p:sp>
        <p:nvSpPr>
          <p:cNvPr id="1053" name="Google Shape;1053;p68">
            <a:extLst>
              <a:ext uri="{FF2B5EF4-FFF2-40B4-BE49-F238E27FC236}">
                <a16:creationId xmlns:a16="http://schemas.microsoft.com/office/drawing/2014/main" id="{10011492-262E-8018-22EF-809A779CB9FF}"/>
              </a:ext>
            </a:extLst>
          </p:cNvPr>
          <p:cNvSpPr/>
          <p:nvPr/>
        </p:nvSpPr>
        <p:spPr>
          <a:xfrm flipH="1">
            <a:off x="17070003" y="2378828"/>
            <a:ext cx="365700" cy="365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a:ea typeface="Sora"/>
              <a:cs typeface="Sora"/>
              <a:sym typeface="Sora"/>
            </a:endParaRPr>
          </a:p>
        </p:txBody>
      </p:sp>
      <p:sp>
        <p:nvSpPr>
          <p:cNvPr id="1058" name="Google Shape;1058;p68">
            <a:extLst>
              <a:ext uri="{FF2B5EF4-FFF2-40B4-BE49-F238E27FC236}">
                <a16:creationId xmlns:a16="http://schemas.microsoft.com/office/drawing/2014/main" id="{CADD3898-016F-6F9D-98E1-A697D5F37AAF}"/>
              </a:ext>
            </a:extLst>
          </p:cNvPr>
          <p:cNvSpPr txBox="1">
            <a:spLocks noGrp="1"/>
          </p:cNvSpPr>
          <p:nvPr>
            <p:ph type="title" idx="5"/>
          </p:nvPr>
        </p:nvSpPr>
        <p:spPr>
          <a:xfrm>
            <a:off x="9524876" y="1872783"/>
            <a:ext cx="825900" cy="361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Step 1</a:t>
            </a:r>
            <a:endParaRPr dirty="0"/>
          </a:p>
        </p:txBody>
      </p:sp>
      <p:sp>
        <p:nvSpPr>
          <p:cNvPr id="1059" name="Google Shape;1059;p68">
            <a:extLst>
              <a:ext uri="{FF2B5EF4-FFF2-40B4-BE49-F238E27FC236}">
                <a16:creationId xmlns:a16="http://schemas.microsoft.com/office/drawing/2014/main" id="{2EEB13C4-FDB0-AAEB-BE64-080459158C61}"/>
              </a:ext>
            </a:extLst>
          </p:cNvPr>
          <p:cNvSpPr txBox="1">
            <a:spLocks noGrp="1"/>
          </p:cNvSpPr>
          <p:nvPr>
            <p:ph type="title" idx="3"/>
          </p:nvPr>
        </p:nvSpPr>
        <p:spPr>
          <a:xfrm flipH="1">
            <a:off x="11271109" y="1904654"/>
            <a:ext cx="825900" cy="361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Step 2</a:t>
            </a:r>
            <a:endParaRPr dirty="0"/>
          </a:p>
        </p:txBody>
      </p:sp>
      <p:sp>
        <p:nvSpPr>
          <p:cNvPr id="1060" name="Google Shape;1060;p68">
            <a:extLst>
              <a:ext uri="{FF2B5EF4-FFF2-40B4-BE49-F238E27FC236}">
                <a16:creationId xmlns:a16="http://schemas.microsoft.com/office/drawing/2014/main" id="{9FD55A35-EE67-DED1-1E92-9A746D254E36}"/>
              </a:ext>
            </a:extLst>
          </p:cNvPr>
          <p:cNvSpPr txBox="1">
            <a:spLocks noGrp="1"/>
          </p:cNvSpPr>
          <p:nvPr>
            <p:ph type="title" idx="4"/>
          </p:nvPr>
        </p:nvSpPr>
        <p:spPr>
          <a:xfrm flipH="1">
            <a:off x="13142747" y="1928453"/>
            <a:ext cx="825900" cy="361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Step 3</a:t>
            </a:r>
            <a:endParaRPr/>
          </a:p>
        </p:txBody>
      </p:sp>
      <p:sp>
        <p:nvSpPr>
          <p:cNvPr id="1061" name="Google Shape;1061;p68">
            <a:extLst>
              <a:ext uri="{FF2B5EF4-FFF2-40B4-BE49-F238E27FC236}">
                <a16:creationId xmlns:a16="http://schemas.microsoft.com/office/drawing/2014/main" id="{507E4F78-3615-53DD-5716-CBE75F88A85C}"/>
              </a:ext>
            </a:extLst>
          </p:cNvPr>
          <p:cNvSpPr txBox="1">
            <a:spLocks noGrp="1"/>
          </p:cNvSpPr>
          <p:nvPr>
            <p:ph type="title" idx="6"/>
          </p:nvPr>
        </p:nvSpPr>
        <p:spPr>
          <a:xfrm flipH="1">
            <a:off x="14959216" y="1928453"/>
            <a:ext cx="825900" cy="361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Step 4</a:t>
            </a:r>
            <a:endParaRPr dirty="0"/>
          </a:p>
        </p:txBody>
      </p:sp>
      <p:sp>
        <p:nvSpPr>
          <p:cNvPr id="1062" name="Google Shape;1062;p68">
            <a:extLst>
              <a:ext uri="{FF2B5EF4-FFF2-40B4-BE49-F238E27FC236}">
                <a16:creationId xmlns:a16="http://schemas.microsoft.com/office/drawing/2014/main" id="{3D2FA634-7194-2E67-6F3E-5FB1667E5BAC}"/>
              </a:ext>
            </a:extLst>
          </p:cNvPr>
          <p:cNvSpPr txBox="1">
            <a:spLocks noGrp="1"/>
          </p:cNvSpPr>
          <p:nvPr>
            <p:ph type="title" idx="7"/>
          </p:nvPr>
        </p:nvSpPr>
        <p:spPr>
          <a:xfrm flipH="1">
            <a:off x="14502820" y="2228409"/>
            <a:ext cx="825900" cy="361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Goal</a:t>
            </a:r>
            <a:endParaRPr dirty="0"/>
          </a:p>
        </p:txBody>
      </p:sp>
      <p:sp>
        <p:nvSpPr>
          <p:cNvPr id="1063" name="Google Shape;1063;p68">
            <a:extLst>
              <a:ext uri="{FF2B5EF4-FFF2-40B4-BE49-F238E27FC236}">
                <a16:creationId xmlns:a16="http://schemas.microsoft.com/office/drawing/2014/main" id="{203622C7-1BC2-E4CD-66CE-D7133F17BA8B}"/>
              </a:ext>
            </a:extLst>
          </p:cNvPr>
          <p:cNvSpPr txBox="1">
            <a:spLocks noGrp="1"/>
          </p:cNvSpPr>
          <p:nvPr>
            <p:ph type="body" idx="1"/>
          </p:nvPr>
        </p:nvSpPr>
        <p:spPr>
          <a:xfrm>
            <a:off x="10428864" y="4507730"/>
            <a:ext cx="1729567" cy="949116"/>
          </a:xfrm>
          <a:prstGeom prst="rect">
            <a:avLst/>
          </a:prstGeom>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dirty="0">
                <a:sym typeface="IBM Plex Sans"/>
              </a:rPr>
              <a:t>Introduction</a:t>
            </a:r>
            <a:endParaRPr dirty="0">
              <a:sym typeface="IBM Plex Sans"/>
            </a:endParaRPr>
          </a:p>
        </p:txBody>
      </p:sp>
      <p:sp>
        <p:nvSpPr>
          <p:cNvPr id="1064" name="Google Shape;1064;p68">
            <a:extLst>
              <a:ext uri="{FF2B5EF4-FFF2-40B4-BE49-F238E27FC236}">
                <a16:creationId xmlns:a16="http://schemas.microsoft.com/office/drawing/2014/main" id="{88592EC2-D530-DDC2-F964-0454D8587E95}"/>
              </a:ext>
            </a:extLst>
          </p:cNvPr>
          <p:cNvSpPr txBox="1">
            <a:spLocks noGrp="1"/>
          </p:cNvSpPr>
          <p:nvPr>
            <p:ph type="title"/>
          </p:nvPr>
        </p:nvSpPr>
        <p:spPr>
          <a:xfrm>
            <a:off x="-4553586" y="155993"/>
            <a:ext cx="5829000" cy="683400"/>
          </a:xfrm>
          <a:prstGeom prst="rect">
            <a:avLst/>
          </a:prstGeom>
        </p:spPr>
        <p:txBody>
          <a:bodyPr spcFirstLastPara="1" wrap="square" lIns="91425" tIns="91425" rIns="91425" bIns="91425" anchor="t" anchorCtr="0">
            <a:spAutoFit/>
          </a:bodyPr>
          <a:lstStyle/>
          <a:p>
            <a:pPr marL="0" lvl="0" indent="0" algn="l" rtl="0">
              <a:spcBef>
                <a:spcPts val="0"/>
              </a:spcBef>
              <a:spcAft>
                <a:spcPts val="0"/>
              </a:spcAft>
              <a:buNone/>
            </a:pPr>
            <a:r>
              <a:rPr lang="en" dirty="0"/>
              <a:t>Project roadmap</a:t>
            </a:r>
            <a:endParaRPr dirty="0"/>
          </a:p>
        </p:txBody>
      </p:sp>
      <p:sp>
        <p:nvSpPr>
          <p:cNvPr id="1065" name="Google Shape;1065;p68">
            <a:extLst>
              <a:ext uri="{FF2B5EF4-FFF2-40B4-BE49-F238E27FC236}">
                <a16:creationId xmlns:a16="http://schemas.microsoft.com/office/drawing/2014/main" id="{67B2A4BE-C38C-8A7E-C1F8-7B0D35253F81}"/>
              </a:ext>
            </a:extLst>
          </p:cNvPr>
          <p:cNvSpPr txBox="1">
            <a:spLocks noGrp="1"/>
          </p:cNvSpPr>
          <p:nvPr>
            <p:ph type="body" idx="8"/>
          </p:nvPr>
        </p:nvSpPr>
        <p:spPr>
          <a:xfrm>
            <a:off x="10428864" y="3248869"/>
            <a:ext cx="1579500" cy="10563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None/>
            </a:pPr>
            <a:r>
              <a:rPr lang="en" dirty="0"/>
              <a:t>SQL Queries</a:t>
            </a:r>
            <a:endParaRPr dirty="0"/>
          </a:p>
        </p:txBody>
      </p:sp>
      <p:sp>
        <p:nvSpPr>
          <p:cNvPr id="1066" name="Google Shape;1066;p68">
            <a:extLst>
              <a:ext uri="{FF2B5EF4-FFF2-40B4-BE49-F238E27FC236}">
                <a16:creationId xmlns:a16="http://schemas.microsoft.com/office/drawing/2014/main" id="{10E4DF26-BDF7-58FC-279C-3069F4EF6026}"/>
              </a:ext>
            </a:extLst>
          </p:cNvPr>
          <p:cNvSpPr txBox="1">
            <a:spLocks noGrp="1"/>
          </p:cNvSpPr>
          <p:nvPr>
            <p:ph type="body" idx="9"/>
          </p:nvPr>
        </p:nvSpPr>
        <p:spPr>
          <a:xfrm>
            <a:off x="12337628" y="3234094"/>
            <a:ext cx="1487700" cy="10563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None/>
            </a:pPr>
            <a:r>
              <a:rPr lang="en" dirty="0"/>
              <a:t>Results </a:t>
            </a:r>
            <a:endParaRPr dirty="0"/>
          </a:p>
        </p:txBody>
      </p:sp>
      <p:sp>
        <p:nvSpPr>
          <p:cNvPr id="1067" name="Google Shape;1067;p68">
            <a:extLst>
              <a:ext uri="{FF2B5EF4-FFF2-40B4-BE49-F238E27FC236}">
                <a16:creationId xmlns:a16="http://schemas.microsoft.com/office/drawing/2014/main" id="{3647D853-0929-1206-EEB3-CD5F6FAC51D8}"/>
              </a:ext>
            </a:extLst>
          </p:cNvPr>
          <p:cNvSpPr txBox="1">
            <a:spLocks noGrp="1"/>
          </p:cNvSpPr>
          <p:nvPr>
            <p:ph type="body" idx="14"/>
          </p:nvPr>
        </p:nvSpPr>
        <p:spPr>
          <a:xfrm>
            <a:off x="228600" y="155993"/>
            <a:ext cx="4633458" cy="1056300"/>
          </a:xfrm>
          <a:prstGeom prst="rect">
            <a:avLst/>
          </a:prstGeom>
        </p:spPr>
        <p:txBody>
          <a:bodyPr spcFirstLastPara="1" wrap="square" lIns="91425" tIns="91425" rIns="91425" bIns="91425" anchor="t" anchorCtr="0">
            <a:normAutofit fontScale="77500" lnSpcReduction="20000"/>
          </a:bodyPr>
          <a:lstStyle/>
          <a:p>
            <a:pPr marL="0" lvl="0" indent="0" algn="l">
              <a:buNone/>
            </a:pPr>
            <a:r>
              <a:rPr lang="en" sz="3600" dirty="0">
                <a:latin typeface="IBM Plex Sans"/>
                <a:sym typeface="IBM Plex Sans"/>
              </a:rPr>
              <a:t>Database Design Overview</a:t>
            </a:r>
            <a:endParaRPr sz="3600" dirty="0">
              <a:latin typeface="IBM Plex Sans"/>
              <a:sym typeface="IBM Plex Sans"/>
            </a:endParaRPr>
          </a:p>
        </p:txBody>
      </p:sp>
      <p:sp>
        <p:nvSpPr>
          <p:cNvPr id="1068" name="Google Shape;1068;p68">
            <a:extLst>
              <a:ext uri="{FF2B5EF4-FFF2-40B4-BE49-F238E27FC236}">
                <a16:creationId xmlns:a16="http://schemas.microsoft.com/office/drawing/2014/main" id="{61F0852B-D2DF-243C-C404-59881BB5448C}"/>
              </a:ext>
            </a:extLst>
          </p:cNvPr>
          <p:cNvSpPr txBox="1">
            <a:spLocks noGrp="1"/>
          </p:cNvSpPr>
          <p:nvPr>
            <p:ph type="body" idx="13"/>
          </p:nvPr>
        </p:nvSpPr>
        <p:spPr>
          <a:xfrm>
            <a:off x="10909344" y="3132694"/>
            <a:ext cx="1649400" cy="12591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None/>
            </a:pPr>
            <a:r>
              <a:rPr lang="en" dirty="0"/>
              <a:t>Conclusion</a:t>
            </a:r>
            <a:endParaRPr dirty="0"/>
          </a:p>
        </p:txBody>
      </p:sp>
      <p:sp>
        <p:nvSpPr>
          <p:cNvPr id="1069" name="Google Shape;1069;p68">
            <a:extLst>
              <a:ext uri="{FF2B5EF4-FFF2-40B4-BE49-F238E27FC236}">
                <a16:creationId xmlns:a16="http://schemas.microsoft.com/office/drawing/2014/main" id="{FD8F77D4-A73F-EFF3-AE7A-D4D5BFF7F566}"/>
              </a:ext>
            </a:extLst>
          </p:cNvPr>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10</a:t>
            </a:fld>
            <a:endParaRPr/>
          </a:p>
        </p:txBody>
      </p:sp>
      <p:pic>
        <p:nvPicPr>
          <p:cNvPr id="1070" name="Google Shape;1070;p68">
            <a:extLst>
              <a:ext uri="{FF2B5EF4-FFF2-40B4-BE49-F238E27FC236}">
                <a16:creationId xmlns:a16="http://schemas.microsoft.com/office/drawing/2014/main" id="{5998109D-FEB6-2526-C79B-69D0CE8A3B50}"/>
              </a:ext>
            </a:extLst>
          </p:cNvPr>
          <p:cNvPicPr preferRelativeResize="0"/>
          <p:nvPr/>
        </p:nvPicPr>
        <p:blipFill>
          <a:blip r:embed="rId3">
            <a:alphaModFix amt="75000"/>
          </a:blip>
          <a:stretch>
            <a:fillRect/>
          </a:stretch>
        </p:blipFill>
        <p:spPr>
          <a:xfrm>
            <a:off x="228600" y="4431325"/>
            <a:ext cx="2164500" cy="504799"/>
          </a:xfrm>
          <a:prstGeom prst="rect">
            <a:avLst/>
          </a:prstGeom>
          <a:noFill/>
          <a:ln>
            <a:noFill/>
          </a:ln>
        </p:spPr>
      </p:pic>
      <p:pic>
        <p:nvPicPr>
          <p:cNvPr id="2" name="Picture 1">
            <a:extLst>
              <a:ext uri="{FF2B5EF4-FFF2-40B4-BE49-F238E27FC236}">
                <a16:creationId xmlns:a16="http://schemas.microsoft.com/office/drawing/2014/main" id="{CBBFC14E-75A5-83BF-AD38-014F9C2EB94F}"/>
              </a:ext>
            </a:extLst>
          </p:cNvPr>
          <p:cNvPicPr>
            <a:picLocks noChangeAspect="1"/>
          </p:cNvPicPr>
          <p:nvPr/>
        </p:nvPicPr>
        <p:blipFill>
          <a:blip r:embed="rId4"/>
          <a:stretch>
            <a:fillRect/>
          </a:stretch>
        </p:blipFill>
        <p:spPr>
          <a:xfrm>
            <a:off x="1483985" y="818334"/>
            <a:ext cx="6170538" cy="3542549"/>
          </a:xfrm>
          <a:prstGeom prst="rect">
            <a:avLst/>
          </a:prstGeom>
        </p:spPr>
      </p:pic>
    </p:spTree>
    <p:extLst>
      <p:ext uri="{BB962C8B-B14F-4D97-AF65-F5344CB8AC3E}">
        <p14:creationId xmlns:p14="http://schemas.microsoft.com/office/powerpoint/2010/main" val="99386881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051">
          <a:extLst>
            <a:ext uri="{FF2B5EF4-FFF2-40B4-BE49-F238E27FC236}">
              <a16:creationId xmlns:a16="http://schemas.microsoft.com/office/drawing/2014/main" id="{FCAA4BC9-B1C2-0606-B96B-E13E032919B3}"/>
            </a:ext>
          </a:extLst>
        </p:cNvPr>
        <p:cNvGrpSpPr/>
        <p:nvPr/>
      </p:nvGrpSpPr>
      <p:grpSpPr>
        <a:xfrm>
          <a:off x="0" y="0"/>
          <a:ext cx="0" cy="0"/>
          <a:chOff x="0" y="0"/>
          <a:chExt cx="0" cy="0"/>
        </a:xfrm>
      </p:grpSpPr>
      <p:cxnSp>
        <p:nvCxnSpPr>
          <p:cNvPr id="1052" name="Google Shape;1052;p68">
            <a:extLst>
              <a:ext uri="{FF2B5EF4-FFF2-40B4-BE49-F238E27FC236}">
                <a16:creationId xmlns:a16="http://schemas.microsoft.com/office/drawing/2014/main" id="{66AF60C4-8237-1496-8D5E-8B61217E7EAF}"/>
              </a:ext>
            </a:extLst>
          </p:cNvPr>
          <p:cNvCxnSpPr>
            <a:cxnSpLocks/>
            <a:endCxn id="1053" idx="2"/>
          </p:cNvCxnSpPr>
          <p:nvPr/>
        </p:nvCxnSpPr>
        <p:spPr>
          <a:xfrm flipV="1">
            <a:off x="9904553" y="2561678"/>
            <a:ext cx="7531150" cy="10072"/>
          </a:xfrm>
          <a:prstGeom prst="straightConnector1">
            <a:avLst/>
          </a:prstGeom>
          <a:noFill/>
          <a:ln w="9525" cap="flat" cmpd="sng">
            <a:solidFill>
              <a:schemeClr val="accent5"/>
            </a:solidFill>
            <a:prstDash val="solid"/>
            <a:round/>
            <a:headEnd type="none" w="med" len="med"/>
            <a:tailEnd type="none" w="med" len="med"/>
          </a:ln>
        </p:spPr>
      </p:cxnSp>
      <p:sp>
        <p:nvSpPr>
          <p:cNvPr id="1054" name="Google Shape;1054;p68">
            <a:extLst>
              <a:ext uri="{FF2B5EF4-FFF2-40B4-BE49-F238E27FC236}">
                <a16:creationId xmlns:a16="http://schemas.microsoft.com/office/drawing/2014/main" id="{101C8FFF-4A5B-CBA0-C822-DCAD84CD84B7}"/>
              </a:ext>
            </a:extLst>
          </p:cNvPr>
          <p:cNvSpPr/>
          <p:nvPr/>
        </p:nvSpPr>
        <p:spPr>
          <a:xfrm flipH="1">
            <a:off x="11459724" y="2283786"/>
            <a:ext cx="548640" cy="548640"/>
          </a:xfrm>
          <a:prstGeom prst="ellipse">
            <a:avLst/>
          </a:prstGeom>
          <a:solidFill>
            <a:schemeClr val="accent3"/>
          </a:solidFill>
          <a:ln w="15875">
            <a:solidFill>
              <a:schemeClr val="bg1"/>
            </a:solid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a:ea typeface="Sora"/>
              <a:cs typeface="Sora"/>
              <a:sym typeface="Sora"/>
            </a:endParaRPr>
          </a:p>
        </p:txBody>
      </p:sp>
      <p:sp>
        <p:nvSpPr>
          <p:cNvPr id="1055" name="Google Shape;1055;p68">
            <a:extLst>
              <a:ext uri="{FF2B5EF4-FFF2-40B4-BE49-F238E27FC236}">
                <a16:creationId xmlns:a16="http://schemas.microsoft.com/office/drawing/2014/main" id="{A57E1271-F155-74C8-0DF9-29020DB2ABA0}"/>
              </a:ext>
            </a:extLst>
          </p:cNvPr>
          <p:cNvSpPr/>
          <p:nvPr/>
        </p:nvSpPr>
        <p:spPr>
          <a:xfrm flipH="1">
            <a:off x="13317641" y="2381079"/>
            <a:ext cx="361200" cy="361200"/>
          </a:xfrm>
          <a:prstGeom prst="ellipse">
            <a:avLst/>
          </a:prstGeom>
          <a:solidFill>
            <a:schemeClr val="lt2"/>
          </a:solidFill>
          <a:ln>
            <a:noFill/>
          </a:ln>
          <a:effectLst>
            <a:outerShdw blurRad="342900" dist="38100" dir="5400000" algn="bl" rotWithShape="0">
              <a:schemeClr val="accent1">
                <a:alpha val="50000"/>
              </a:schemeClr>
            </a:outerShdw>
          </a:effectLst>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a:ea typeface="Sora"/>
              <a:cs typeface="Sora"/>
              <a:sym typeface="Sora"/>
            </a:endParaRPr>
          </a:p>
        </p:txBody>
      </p:sp>
      <p:sp>
        <p:nvSpPr>
          <p:cNvPr id="1056" name="Google Shape;1056;p68">
            <a:extLst>
              <a:ext uri="{FF2B5EF4-FFF2-40B4-BE49-F238E27FC236}">
                <a16:creationId xmlns:a16="http://schemas.microsoft.com/office/drawing/2014/main" id="{00012C9B-EDCB-6D83-7B19-6CBA52BD16F9}"/>
              </a:ext>
            </a:extLst>
          </p:cNvPr>
          <p:cNvSpPr/>
          <p:nvPr/>
        </p:nvSpPr>
        <p:spPr>
          <a:xfrm flipH="1">
            <a:off x="9723953" y="2381079"/>
            <a:ext cx="361200" cy="3612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a:ea typeface="Sora"/>
              <a:cs typeface="Sora"/>
              <a:sym typeface="Sora"/>
            </a:endParaRPr>
          </a:p>
        </p:txBody>
      </p:sp>
      <p:sp>
        <p:nvSpPr>
          <p:cNvPr id="1057" name="Google Shape;1057;p68">
            <a:extLst>
              <a:ext uri="{FF2B5EF4-FFF2-40B4-BE49-F238E27FC236}">
                <a16:creationId xmlns:a16="http://schemas.microsoft.com/office/drawing/2014/main" id="{BFA40269-1338-1CE1-788F-EDF1CF2307CA}"/>
              </a:ext>
            </a:extLst>
          </p:cNvPr>
          <p:cNvSpPr/>
          <p:nvPr/>
        </p:nvSpPr>
        <p:spPr>
          <a:xfrm flipH="1">
            <a:off x="15191566" y="2381086"/>
            <a:ext cx="361200" cy="3612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a:ea typeface="Sora"/>
              <a:cs typeface="Sora"/>
              <a:sym typeface="Sora"/>
            </a:endParaRPr>
          </a:p>
        </p:txBody>
      </p:sp>
      <p:sp>
        <p:nvSpPr>
          <p:cNvPr id="1053" name="Google Shape;1053;p68">
            <a:extLst>
              <a:ext uri="{FF2B5EF4-FFF2-40B4-BE49-F238E27FC236}">
                <a16:creationId xmlns:a16="http://schemas.microsoft.com/office/drawing/2014/main" id="{43F3DCAA-A6FF-CC92-5653-84F450C1AAA9}"/>
              </a:ext>
            </a:extLst>
          </p:cNvPr>
          <p:cNvSpPr/>
          <p:nvPr/>
        </p:nvSpPr>
        <p:spPr>
          <a:xfrm flipH="1">
            <a:off x="17070003" y="2378828"/>
            <a:ext cx="365700" cy="365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a:ea typeface="Sora"/>
              <a:cs typeface="Sora"/>
              <a:sym typeface="Sora"/>
            </a:endParaRPr>
          </a:p>
        </p:txBody>
      </p:sp>
      <p:sp>
        <p:nvSpPr>
          <p:cNvPr id="1058" name="Google Shape;1058;p68">
            <a:extLst>
              <a:ext uri="{FF2B5EF4-FFF2-40B4-BE49-F238E27FC236}">
                <a16:creationId xmlns:a16="http://schemas.microsoft.com/office/drawing/2014/main" id="{D88A4999-3C78-F39B-7751-94F057ACB9C9}"/>
              </a:ext>
            </a:extLst>
          </p:cNvPr>
          <p:cNvSpPr txBox="1">
            <a:spLocks noGrp="1"/>
          </p:cNvSpPr>
          <p:nvPr>
            <p:ph type="title" idx="5"/>
          </p:nvPr>
        </p:nvSpPr>
        <p:spPr>
          <a:xfrm>
            <a:off x="9524876" y="1872783"/>
            <a:ext cx="825900" cy="361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Step 1</a:t>
            </a:r>
            <a:endParaRPr dirty="0"/>
          </a:p>
        </p:txBody>
      </p:sp>
      <p:sp>
        <p:nvSpPr>
          <p:cNvPr id="1059" name="Google Shape;1059;p68">
            <a:extLst>
              <a:ext uri="{FF2B5EF4-FFF2-40B4-BE49-F238E27FC236}">
                <a16:creationId xmlns:a16="http://schemas.microsoft.com/office/drawing/2014/main" id="{11E966E6-FBDE-3E30-BA33-976A82A9C63B}"/>
              </a:ext>
            </a:extLst>
          </p:cNvPr>
          <p:cNvSpPr txBox="1">
            <a:spLocks noGrp="1"/>
          </p:cNvSpPr>
          <p:nvPr>
            <p:ph type="title" idx="3"/>
          </p:nvPr>
        </p:nvSpPr>
        <p:spPr>
          <a:xfrm flipH="1">
            <a:off x="11271109" y="1904654"/>
            <a:ext cx="825900" cy="361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Step 2</a:t>
            </a:r>
            <a:endParaRPr dirty="0"/>
          </a:p>
        </p:txBody>
      </p:sp>
      <p:sp>
        <p:nvSpPr>
          <p:cNvPr id="1060" name="Google Shape;1060;p68">
            <a:extLst>
              <a:ext uri="{FF2B5EF4-FFF2-40B4-BE49-F238E27FC236}">
                <a16:creationId xmlns:a16="http://schemas.microsoft.com/office/drawing/2014/main" id="{B2CF3B6D-EE36-80C5-D2A1-81FF3E0E46C5}"/>
              </a:ext>
            </a:extLst>
          </p:cNvPr>
          <p:cNvSpPr txBox="1">
            <a:spLocks noGrp="1"/>
          </p:cNvSpPr>
          <p:nvPr>
            <p:ph type="title" idx="4"/>
          </p:nvPr>
        </p:nvSpPr>
        <p:spPr>
          <a:xfrm flipH="1">
            <a:off x="13142747" y="1928453"/>
            <a:ext cx="825900" cy="361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Step 3</a:t>
            </a:r>
            <a:endParaRPr/>
          </a:p>
        </p:txBody>
      </p:sp>
      <p:sp>
        <p:nvSpPr>
          <p:cNvPr id="1061" name="Google Shape;1061;p68">
            <a:extLst>
              <a:ext uri="{FF2B5EF4-FFF2-40B4-BE49-F238E27FC236}">
                <a16:creationId xmlns:a16="http://schemas.microsoft.com/office/drawing/2014/main" id="{51487EA9-6FE5-5ED2-30BB-EAA35396297E}"/>
              </a:ext>
            </a:extLst>
          </p:cNvPr>
          <p:cNvSpPr txBox="1">
            <a:spLocks noGrp="1"/>
          </p:cNvSpPr>
          <p:nvPr>
            <p:ph type="title" idx="6"/>
          </p:nvPr>
        </p:nvSpPr>
        <p:spPr>
          <a:xfrm flipH="1">
            <a:off x="14959216" y="1928453"/>
            <a:ext cx="825900" cy="361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Step 4</a:t>
            </a:r>
            <a:endParaRPr dirty="0"/>
          </a:p>
        </p:txBody>
      </p:sp>
      <p:sp>
        <p:nvSpPr>
          <p:cNvPr id="1062" name="Google Shape;1062;p68">
            <a:extLst>
              <a:ext uri="{FF2B5EF4-FFF2-40B4-BE49-F238E27FC236}">
                <a16:creationId xmlns:a16="http://schemas.microsoft.com/office/drawing/2014/main" id="{2ABF17D0-6557-C291-8593-971185ED49A7}"/>
              </a:ext>
            </a:extLst>
          </p:cNvPr>
          <p:cNvSpPr txBox="1">
            <a:spLocks noGrp="1"/>
          </p:cNvSpPr>
          <p:nvPr>
            <p:ph type="title" idx="7"/>
          </p:nvPr>
        </p:nvSpPr>
        <p:spPr>
          <a:xfrm flipH="1">
            <a:off x="14502820" y="2228409"/>
            <a:ext cx="825900" cy="361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Goal</a:t>
            </a:r>
            <a:endParaRPr dirty="0"/>
          </a:p>
        </p:txBody>
      </p:sp>
      <p:sp>
        <p:nvSpPr>
          <p:cNvPr id="1063" name="Google Shape;1063;p68">
            <a:extLst>
              <a:ext uri="{FF2B5EF4-FFF2-40B4-BE49-F238E27FC236}">
                <a16:creationId xmlns:a16="http://schemas.microsoft.com/office/drawing/2014/main" id="{BA2968B7-7909-E9E5-ABC7-534E7262C9A2}"/>
              </a:ext>
            </a:extLst>
          </p:cNvPr>
          <p:cNvSpPr txBox="1">
            <a:spLocks noGrp="1"/>
          </p:cNvSpPr>
          <p:nvPr>
            <p:ph type="body" idx="1"/>
          </p:nvPr>
        </p:nvSpPr>
        <p:spPr>
          <a:xfrm>
            <a:off x="10428864" y="4507730"/>
            <a:ext cx="1729567" cy="949116"/>
          </a:xfrm>
          <a:prstGeom prst="rect">
            <a:avLst/>
          </a:prstGeom>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dirty="0">
                <a:sym typeface="IBM Plex Sans"/>
              </a:rPr>
              <a:t>Introduction</a:t>
            </a:r>
            <a:endParaRPr dirty="0">
              <a:sym typeface="IBM Plex Sans"/>
            </a:endParaRPr>
          </a:p>
        </p:txBody>
      </p:sp>
      <p:sp>
        <p:nvSpPr>
          <p:cNvPr id="1064" name="Google Shape;1064;p68">
            <a:extLst>
              <a:ext uri="{FF2B5EF4-FFF2-40B4-BE49-F238E27FC236}">
                <a16:creationId xmlns:a16="http://schemas.microsoft.com/office/drawing/2014/main" id="{985FE9AC-3C2A-3308-5DD2-4A75E91EBD07}"/>
              </a:ext>
            </a:extLst>
          </p:cNvPr>
          <p:cNvSpPr txBox="1">
            <a:spLocks noGrp="1"/>
          </p:cNvSpPr>
          <p:nvPr>
            <p:ph type="title"/>
          </p:nvPr>
        </p:nvSpPr>
        <p:spPr>
          <a:xfrm>
            <a:off x="-4553586" y="155993"/>
            <a:ext cx="5829000" cy="683400"/>
          </a:xfrm>
          <a:prstGeom prst="rect">
            <a:avLst/>
          </a:prstGeom>
        </p:spPr>
        <p:txBody>
          <a:bodyPr spcFirstLastPara="1" wrap="square" lIns="91425" tIns="91425" rIns="91425" bIns="91425" anchor="t" anchorCtr="0">
            <a:spAutoFit/>
          </a:bodyPr>
          <a:lstStyle/>
          <a:p>
            <a:pPr marL="0" lvl="0" indent="0" algn="l" rtl="0">
              <a:spcBef>
                <a:spcPts val="0"/>
              </a:spcBef>
              <a:spcAft>
                <a:spcPts val="0"/>
              </a:spcAft>
              <a:buNone/>
            </a:pPr>
            <a:r>
              <a:rPr lang="en" dirty="0"/>
              <a:t>Project roadmap</a:t>
            </a:r>
            <a:endParaRPr dirty="0"/>
          </a:p>
        </p:txBody>
      </p:sp>
      <p:sp>
        <p:nvSpPr>
          <p:cNvPr id="1065" name="Google Shape;1065;p68">
            <a:extLst>
              <a:ext uri="{FF2B5EF4-FFF2-40B4-BE49-F238E27FC236}">
                <a16:creationId xmlns:a16="http://schemas.microsoft.com/office/drawing/2014/main" id="{C97E6A9A-6F0E-F785-5FDB-C748EFE84ECD}"/>
              </a:ext>
            </a:extLst>
          </p:cNvPr>
          <p:cNvSpPr txBox="1">
            <a:spLocks noGrp="1"/>
          </p:cNvSpPr>
          <p:nvPr>
            <p:ph type="body" idx="8"/>
          </p:nvPr>
        </p:nvSpPr>
        <p:spPr>
          <a:xfrm>
            <a:off x="10428864" y="3248869"/>
            <a:ext cx="1579500" cy="10563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None/>
            </a:pPr>
            <a:r>
              <a:rPr lang="en" dirty="0"/>
              <a:t>SQL Queries</a:t>
            </a:r>
            <a:endParaRPr dirty="0"/>
          </a:p>
        </p:txBody>
      </p:sp>
      <p:sp>
        <p:nvSpPr>
          <p:cNvPr id="1066" name="Google Shape;1066;p68">
            <a:extLst>
              <a:ext uri="{FF2B5EF4-FFF2-40B4-BE49-F238E27FC236}">
                <a16:creationId xmlns:a16="http://schemas.microsoft.com/office/drawing/2014/main" id="{AC4F041D-37EF-2053-DD05-BA6177EBD0DD}"/>
              </a:ext>
            </a:extLst>
          </p:cNvPr>
          <p:cNvSpPr txBox="1">
            <a:spLocks noGrp="1"/>
          </p:cNvSpPr>
          <p:nvPr>
            <p:ph type="body" idx="9"/>
          </p:nvPr>
        </p:nvSpPr>
        <p:spPr>
          <a:xfrm>
            <a:off x="12337628" y="3234094"/>
            <a:ext cx="1487700" cy="10563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None/>
            </a:pPr>
            <a:r>
              <a:rPr lang="en" dirty="0"/>
              <a:t>Results </a:t>
            </a:r>
            <a:endParaRPr dirty="0"/>
          </a:p>
        </p:txBody>
      </p:sp>
      <p:sp>
        <p:nvSpPr>
          <p:cNvPr id="1067" name="Google Shape;1067;p68">
            <a:extLst>
              <a:ext uri="{FF2B5EF4-FFF2-40B4-BE49-F238E27FC236}">
                <a16:creationId xmlns:a16="http://schemas.microsoft.com/office/drawing/2014/main" id="{1C793551-3057-6719-A3DC-04165E7FD52E}"/>
              </a:ext>
            </a:extLst>
          </p:cNvPr>
          <p:cNvSpPr txBox="1">
            <a:spLocks noGrp="1"/>
          </p:cNvSpPr>
          <p:nvPr>
            <p:ph type="body" idx="14"/>
          </p:nvPr>
        </p:nvSpPr>
        <p:spPr>
          <a:xfrm>
            <a:off x="301006" y="277129"/>
            <a:ext cx="4559317" cy="683400"/>
          </a:xfrm>
          <a:prstGeom prst="rect">
            <a:avLst/>
          </a:prstGeom>
        </p:spPr>
        <p:txBody>
          <a:bodyPr spcFirstLastPara="1" wrap="square" lIns="91425" tIns="91425" rIns="91425" bIns="91425" anchor="t" anchorCtr="0">
            <a:normAutofit fontScale="77500" lnSpcReduction="20000"/>
          </a:bodyPr>
          <a:lstStyle/>
          <a:p>
            <a:pPr marL="0" lvl="0" indent="0" algn="l">
              <a:buNone/>
            </a:pPr>
            <a:r>
              <a:rPr lang="en" sz="3600" dirty="0">
                <a:latin typeface="IBM Plex Sans"/>
                <a:sym typeface="IBM Plex Sans"/>
              </a:rPr>
              <a:t>Database Design Overview</a:t>
            </a:r>
            <a:endParaRPr sz="3600" dirty="0">
              <a:latin typeface="IBM Plex Sans"/>
              <a:sym typeface="IBM Plex Sans"/>
            </a:endParaRPr>
          </a:p>
        </p:txBody>
      </p:sp>
      <p:sp>
        <p:nvSpPr>
          <p:cNvPr id="1068" name="Google Shape;1068;p68">
            <a:extLst>
              <a:ext uri="{FF2B5EF4-FFF2-40B4-BE49-F238E27FC236}">
                <a16:creationId xmlns:a16="http://schemas.microsoft.com/office/drawing/2014/main" id="{86530152-2E09-9B89-84DA-BB694E4E00F7}"/>
              </a:ext>
            </a:extLst>
          </p:cNvPr>
          <p:cNvSpPr txBox="1">
            <a:spLocks noGrp="1"/>
          </p:cNvSpPr>
          <p:nvPr>
            <p:ph type="body" idx="13"/>
          </p:nvPr>
        </p:nvSpPr>
        <p:spPr>
          <a:xfrm>
            <a:off x="10909344" y="3132694"/>
            <a:ext cx="1649400" cy="12591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None/>
            </a:pPr>
            <a:r>
              <a:rPr lang="en" dirty="0"/>
              <a:t>Conclusion</a:t>
            </a:r>
            <a:endParaRPr dirty="0"/>
          </a:p>
        </p:txBody>
      </p:sp>
      <p:sp>
        <p:nvSpPr>
          <p:cNvPr id="1069" name="Google Shape;1069;p68">
            <a:extLst>
              <a:ext uri="{FF2B5EF4-FFF2-40B4-BE49-F238E27FC236}">
                <a16:creationId xmlns:a16="http://schemas.microsoft.com/office/drawing/2014/main" id="{250C722F-8EA6-599A-821E-531A39D63CC4}"/>
              </a:ext>
            </a:extLst>
          </p:cNvPr>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11</a:t>
            </a:fld>
            <a:endParaRPr/>
          </a:p>
        </p:txBody>
      </p:sp>
      <p:pic>
        <p:nvPicPr>
          <p:cNvPr id="1070" name="Google Shape;1070;p68">
            <a:extLst>
              <a:ext uri="{FF2B5EF4-FFF2-40B4-BE49-F238E27FC236}">
                <a16:creationId xmlns:a16="http://schemas.microsoft.com/office/drawing/2014/main" id="{841D65B7-19F0-B9A3-987A-A05B8F77415C}"/>
              </a:ext>
            </a:extLst>
          </p:cNvPr>
          <p:cNvPicPr preferRelativeResize="0"/>
          <p:nvPr/>
        </p:nvPicPr>
        <p:blipFill>
          <a:blip r:embed="rId3">
            <a:alphaModFix amt="75000"/>
          </a:blip>
          <a:stretch>
            <a:fillRect/>
          </a:stretch>
        </p:blipFill>
        <p:spPr>
          <a:xfrm>
            <a:off x="228600" y="4431325"/>
            <a:ext cx="2164500" cy="504799"/>
          </a:xfrm>
          <a:prstGeom prst="rect">
            <a:avLst/>
          </a:prstGeom>
          <a:noFill/>
          <a:ln>
            <a:noFill/>
          </a:ln>
        </p:spPr>
      </p:pic>
      <p:pic>
        <p:nvPicPr>
          <p:cNvPr id="3" name="Picture 2">
            <a:extLst>
              <a:ext uri="{FF2B5EF4-FFF2-40B4-BE49-F238E27FC236}">
                <a16:creationId xmlns:a16="http://schemas.microsoft.com/office/drawing/2014/main" id="{09623EC8-C345-F6FD-EF69-9E9B8195CE1B}"/>
              </a:ext>
            </a:extLst>
          </p:cNvPr>
          <p:cNvPicPr>
            <a:picLocks noChangeAspect="1"/>
          </p:cNvPicPr>
          <p:nvPr/>
        </p:nvPicPr>
        <p:blipFill>
          <a:blip r:embed="rId4"/>
          <a:stretch>
            <a:fillRect/>
          </a:stretch>
        </p:blipFill>
        <p:spPr>
          <a:xfrm>
            <a:off x="1009022" y="814273"/>
            <a:ext cx="7123330" cy="3550672"/>
          </a:xfrm>
          <a:prstGeom prst="rect">
            <a:avLst/>
          </a:prstGeom>
        </p:spPr>
      </p:pic>
    </p:spTree>
    <p:extLst>
      <p:ext uri="{BB962C8B-B14F-4D97-AF65-F5344CB8AC3E}">
        <p14:creationId xmlns:p14="http://schemas.microsoft.com/office/powerpoint/2010/main" val="254629370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051">
          <a:extLst>
            <a:ext uri="{FF2B5EF4-FFF2-40B4-BE49-F238E27FC236}">
              <a16:creationId xmlns:a16="http://schemas.microsoft.com/office/drawing/2014/main" id="{5B18DFA9-B2A4-DAF9-9202-E13B63C8132A}"/>
            </a:ext>
          </a:extLst>
        </p:cNvPr>
        <p:cNvGrpSpPr/>
        <p:nvPr/>
      </p:nvGrpSpPr>
      <p:grpSpPr>
        <a:xfrm>
          <a:off x="0" y="0"/>
          <a:ext cx="0" cy="0"/>
          <a:chOff x="0" y="0"/>
          <a:chExt cx="0" cy="0"/>
        </a:xfrm>
      </p:grpSpPr>
      <p:cxnSp>
        <p:nvCxnSpPr>
          <p:cNvPr id="1052" name="Google Shape;1052;p68">
            <a:extLst>
              <a:ext uri="{FF2B5EF4-FFF2-40B4-BE49-F238E27FC236}">
                <a16:creationId xmlns:a16="http://schemas.microsoft.com/office/drawing/2014/main" id="{9365B2B0-F5E2-7E25-9260-307930C52669}"/>
              </a:ext>
            </a:extLst>
          </p:cNvPr>
          <p:cNvCxnSpPr>
            <a:cxnSpLocks/>
            <a:endCxn id="1053" idx="2"/>
          </p:cNvCxnSpPr>
          <p:nvPr/>
        </p:nvCxnSpPr>
        <p:spPr>
          <a:xfrm flipV="1">
            <a:off x="9904553" y="2561678"/>
            <a:ext cx="7531150" cy="10072"/>
          </a:xfrm>
          <a:prstGeom prst="straightConnector1">
            <a:avLst/>
          </a:prstGeom>
          <a:noFill/>
          <a:ln w="9525" cap="flat" cmpd="sng">
            <a:solidFill>
              <a:schemeClr val="accent5"/>
            </a:solidFill>
            <a:prstDash val="solid"/>
            <a:round/>
            <a:headEnd type="none" w="med" len="med"/>
            <a:tailEnd type="none" w="med" len="med"/>
          </a:ln>
        </p:spPr>
      </p:cxnSp>
      <p:sp>
        <p:nvSpPr>
          <p:cNvPr id="1054" name="Google Shape;1054;p68">
            <a:extLst>
              <a:ext uri="{FF2B5EF4-FFF2-40B4-BE49-F238E27FC236}">
                <a16:creationId xmlns:a16="http://schemas.microsoft.com/office/drawing/2014/main" id="{2414C964-EABF-39C4-2080-39C49B040A19}"/>
              </a:ext>
            </a:extLst>
          </p:cNvPr>
          <p:cNvSpPr/>
          <p:nvPr/>
        </p:nvSpPr>
        <p:spPr>
          <a:xfrm flipH="1">
            <a:off x="11459724" y="2283786"/>
            <a:ext cx="548640" cy="548640"/>
          </a:xfrm>
          <a:prstGeom prst="ellipse">
            <a:avLst/>
          </a:prstGeom>
          <a:solidFill>
            <a:schemeClr val="accent3"/>
          </a:solidFill>
          <a:ln w="15875">
            <a:solidFill>
              <a:schemeClr val="bg1"/>
            </a:solid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a:ea typeface="Sora"/>
              <a:cs typeface="Sora"/>
              <a:sym typeface="Sora"/>
            </a:endParaRPr>
          </a:p>
        </p:txBody>
      </p:sp>
      <p:sp>
        <p:nvSpPr>
          <p:cNvPr id="1055" name="Google Shape;1055;p68">
            <a:extLst>
              <a:ext uri="{FF2B5EF4-FFF2-40B4-BE49-F238E27FC236}">
                <a16:creationId xmlns:a16="http://schemas.microsoft.com/office/drawing/2014/main" id="{630E5BC3-058A-539F-2B3F-D41DDA95F30E}"/>
              </a:ext>
            </a:extLst>
          </p:cNvPr>
          <p:cNvSpPr/>
          <p:nvPr/>
        </p:nvSpPr>
        <p:spPr>
          <a:xfrm flipH="1">
            <a:off x="13317641" y="2381079"/>
            <a:ext cx="361200" cy="361200"/>
          </a:xfrm>
          <a:prstGeom prst="ellipse">
            <a:avLst/>
          </a:prstGeom>
          <a:solidFill>
            <a:schemeClr val="lt2"/>
          </a:solidFill>
          <a:ln>
            <a:noFill/>
          </a:ln>
          <a:effectLst>
            <a:outerShdw blurRad="342900" dist="38100" dir="5400000" algn="bl" rotWithShape="0">
              <a:schemeClr val="accent1">
                <a:alpha val="50000"/>
              </a:schemeClr>
            </a:outerShdw>
          </a:effectLst>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a:ea typeface="Sora"/>
              <a:cs typeface="Sora"/>
              <a:sym typeface="Sora"/>
            </a:endParaRPr>
          </a:p>
        </p:txBody>
      </p:sp>
      <p:sp>
        <p:nvSpPr>
          <p:cNvPr id="1056" name="Google Shape;1056;p68">
            <a:extLst>
              <a:ext uri="{FF2B5EF4-FFF2-40B4-BE49-F238E27FC236}">
                <a16:creationId xmlns:a16="http://schemas.microsoft.com/office/drawing/2014/main" id="{C98337ED-92BC-841B-E2C0-0611AEDBDFEB}"/>
              </a:ext>
            </a:extLst>
          </p:cNvPr>
          <p:cNvSpPr/>
          <p:nvPr/>
        </p:nvSpPr>
        <p:spPr>
          <a:xfrm flipH="1">
            <a:off x="9723953" y="2381079"/>
            <a:ext cx="361200" cy="3612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a:ea typeface="Sora"/>
              <a:cs typeface="Sora"/>
              <a:sym typeface="Sora"/>
            </a:endParaRPr>
          </a:p>
        </p:txBody>
      </p:sp>
      <p:sp>
        <p:nvSpPr>
          <p:cNvPr id="1057" name="Google Shape;1057;p68">
            <a:extLst>
              <a:ext uri="{FF2B5EF4-FFF2-40B4-BE49-F238E27FC236}">
                <a16:creationId xmlns:a16="http://schemas.microsoft.com/office/drawing/2014/main" id="{1B4B5208-AB10-2D20-B7D8-A38060B93C3D}"/>
              </a:ext>
            </a:extLst>
          </p:cNvPr>
          <p:cNvSpPr/>
          <p:nvPr/>
        </p:nvSpPr>
        <p:spPr>
          <a:xfrm flipH="1">
            <a:off x="15191566" y="2381086"/>
            <a:ext cx="361200" cy="3612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a:ea typeface="Sora"/>
              <a:cs typeface="Sora"/>
              <a:sym typeface="Sora"/>
            </a:endParaRPr>
          </a:p>
        </p:txBody>
      </p:sp>
      <p:sp>
        <p:nvSpPr>
          <p:cNvPr id="1053" name="Google Shape;1053;p68">
            <a:extLst>
              <a:ext uri="{FF2B5EF4-FFF2-40B4-BE49-F238E27FC236}">
                <a16:creationId xmlns:a16="http://schemas.microsoft.com/office/drawing/2014/main" id="{AA80C1D7-A8B2-CF01-8DA6-633F19B96A9C}"/>
              </a:ext>
            </a:extLst>
          </p:cNvPr>
          <p:cNvSpPr/>
          <p:nvPr/>
        </p:nvSpPr>
        <p:spPr>
          <a:xfrm flipH="1">
            <a:off x="17070003" y="2378828"/>
            <a:ext cx="365700" cy="365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a:ea typeface="Sora"/>
              <a:cs typeface="Sora"/>
              <a:sym typeface="Sora"/>
            </a:endParaRPr>
          </a:p>
        </p:txBody>
      </p:sp>
      <p:sp>
        <p:nvSpPr>
          <p:cNvPr id="1058" name="Google Shape;1058;p68">
            <a:extLst>
              <a:ext uri="{FF2B5EF4-FFF2-40B4-BE49-F238E27FC236}">
                <a16:creationId xmlns:a16="http://schemas.microsoft.com/office/drawing/2014/main" id="{623C0A75-80A2-8331-9681-A34014F7CBBB}"/>
              </a:ext>
            </a:extLst>
          </p:cNvPr>
          <p:cNvSpPr txBox="1">
            <a:spLocks noGrp="1"/>
          </p:cNvSpPr>
          <p:nvPr>
            <p:ph type="title" idx="5"/>
          </p:nvPr>
        </p:nvSpPr>
        <p:spPr>
          <a:xfrm>
            <a:off x="9524876" y="1872783"/>
            <a:ext cx="825900" cy="361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Step 1</a:t>
            </a:r>
            <a:endParaRPr dirty="0"/>
          </a:p>
        </p:txBody>
      </p:sp>
      <p:sp>
        <p:nvSpPr>
          <p:cNvPr id="1059" name="Google Shape;1059;p68">
            <a:extLst>
              <a:ext uri="{FF2B5EF4-FFF2-40B4-BE49-F238E27FC236}">
                <a16:creationId xmlns:a16="http://schemas.microsoft.com/office/drawing/2014/main" id="{5620D0FD-62B3-49A0-60CD-A454ADAAE2E9}"/>
              </a:ext>
            </a:extLst>
          </p:cNvPr>
          <p:cNvSpPr txBox="1">
            <a:spLocks noGrp="1"/>
          </p:cNvSpPr>
          <p:nvPr>
            <p:ph type="title" idx="3"/>
          </p:nvPr>
        </p:nvSpPr>
        <p:spPr>
          <a:xfrm flipH="1">
            <a:off x="11271109" y="1904654"/>
            <a:ext cx="825900" cy="361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Step 2</a:t>
            </a:r>
            <a:endParaRPr dirty="0"/>
          </a:p>
        </p:txBody>
      </p:sp>
      <p:sp>
        <p:nvSpPr>
          <p:cNvPr id="1060" name="Google Shape;1060;p68">
            <a:extLst>
              <a:ext uri="{FF2B5EF4-FFF2-40B4-BE49-F238E27FC236}">
                <a16:creationId xmlns:a16="http://schemas.microsoft.com/office/drawing/2014/main" id="{4341C032-93D6-D755-DD90-CF044B075135}"/>
              </a:ext>
            </a:extLst>
          </p:cNvPr>
          <p:cNvSpPr txBox="1">
            <a:spLocks noGrp="1"/>
          </p:cNvSpPr>
          <p:nvPr>
            <p:ph type="title" idx="4"/>
          </p:nvPr>
        </p:nvSpPr>
        <p:spPr>
          <a:xfrm flipH="1">
            <a:off x="13142747" y="1928453"/>
            <a:ext cx="825900" cy="361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Step 3</a:t>
            </a:r>
            <a:endParaRPr/>
          </a:p>
        </p:txBody>
      </p:sp>
      <p:sp>
        <p:nvSpPr>
          <p:cNvPr id="1061" name="Google Shape;1061;p68">
            <a:extLst>
              <a:ext uri="{FF2B5EF4-FFF2-40B4-BE49-F238E27FC236}">
                <a16:creationId xmlns:a16="http://schemas.microsoft.com/office/drawing/2014/main" id="{602B4D6A-9009-3567-60F7-ED1E463CC94B}"/>
              </a:ext>
            </a:extLst>
          </p:cNvPr>
          <p:cNvSpPr txBox="1">
            <a:spLocks noGrp="1"/>
          </p:cNvSpPr>
          <p:nvPr>
            <p:ph type="title" idx="6"/>
          </p:nvPr>
        </p:nvSpPr>
        <p:spPr>
          <a:xfrm flipH="1">
            <a:off x="14959216" y="1928453"/>
            <a:ext cx="825900" cy="361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Step 4</a:t>
            </a:r>
            <a:endParaRPr dirty="0"/>
          </a:p>
        </p:txBody>
      </p:sp>
      <p:sp>
        <p:nvSpPr>
          <p:cNvPr id="1062" name="Google Shape;1062;p68">
            <a:extLst>
              <a:ext uri="{FF2B5EF4-FFF2-40B4-BE49-F238E27FC236}">
                <a16:creationId xmlns:a16="http://schemas.microsoft.com/office/drawing/2014/main" id="{DC60051D-A7CD-0C5C-587A-FA2E851085F3}"/>
              </a:ext>
            </a:extLst>
          </p:cNvPr>
          <p:cNvSpPr txBox="1">
            <a:spLocks noGrp="1"/>
          </p:cNvSpPr>
          <p:nvPr>
            <p:ph type="title" idx="7"/>
          </p:nvPr>
        </p:nvSpPr>
        <p:spPr>
          <a:xfrm flipH="1">
            <a:off x="14502820" y="2228409"/>
            <a:ext cx="825900" cy="361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Goal</a:t>
            </a:r>
            <a:endParaRPr dirty="0"/>
          </a:p>
        </p:txBody>
      </p:sp>
      <p:sp>
        <p:nvSpPr>
          <p:cNvPr id="1063" name="Google Shape;1063;p68">
            <a:extLst>
              <a:ext uri="{FF2B5EF4-FFF2-40B4-BE49-F238E27FC236}">
                <a16:creationId xmlns:a16="http://schemas.microsoft.com/office/drawing/2014/main" id="{7D920B07-7621-1B7D-4B6F-5909068AF1CF}"/>
              </a:ext>
            </a:extLst>
          </p:cNvPr>
          <p:cNvSpPr txBox="1">
            <a:spLocks noGrp="1"/>
          </p:cNvSpPr>
          <p:nvPr>
            <p:ph type="body" idx="1"/>
          </p:nvPr>
        </p:nvSpPr>
        <p:spPr>
          <a:xfrm>
            <a:off x="10428864" y="4507730"/>
            <a:ext cx="1729567" cy="949116"/>
          </a:xfrm>
          <a:prstGeom prst="rect">
            <a:avLst/>
          </a:prstGeom>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dirty="0">
                <a:sym typeface="IBM Plex Sans"/>
              </a:rPr>
              <a:t>Introduction</a:t>
            </a:r>
            <a:endParaRPr dirty="0">
              <a:sym typeface="IBM Plex Sans"/>
            </a:endParaRPr>
          </a:p>
        </p:txBody>
      </p:sp>
      <p:sp>
        <p:nvSpPr>
          <p:cNvPr id="1064" name="Google Shape;1064;p68">
            <a:extLst>
              <a:ext uri="{FF2B5EF4-FFF2-40B4-BE49-F238E27FC236}">
                <a16:creationId xmlns:a16="http://schemas.microsoft.com/office/drawing/2014/main" id="{CC94637C-F8DB-6703-93B7-B33D4DE08F1D}"/>
              </a:ext>
            </a:extLst>
          </p:cNvPr>
          <p:cNvSpPr txBox="1">
            <a:spLocks noGrp="1"/>
          </p:cNvSpPr>
          <p:nvPr>
            <p:ph type="title"/>
          </p:nvPr>
        </p:nvSpPr>
        <p:spPr>
          <a:xfrm>
            <a:off x="-4553586" y="155993"/>
            <a:ext cx="5829000" cy="683400"/>
          </a:xfrm>
          <a:prstGeom prst="rect">
            <a:avLst/>
          </a:prstGeom>
        </p:spPr>
        <p:txBody>
          <a:bodyPr spcFirstLastPara="1" wrap="square" lIns="91425" tIns="91425" rIns="91425" bIns="91425" anchor="t" anchorCtr="0">
            <a:spAutoFit/>
          </a:bodyPr>
          <a:lstStyle/>
          <a:p>
            <a:pPr marL="0" lvl="0" indent="0" algn="l" rtl="0">
              <a:spcBef>
                <a:spcPts val="0"/>
              </a:spcBef>
              <a:spcAft>
                <a:spcPts val="0"/>
              </a:spcAft>
              <a:buNone/>
            </a:pPr>
            <a:r>
              <a:rPr lang="en" dirty="0"/>
              <a:t>Project roadmap</a:t>
            </a:r>
            <a:endParaRPr dirty="0"/>
          </a:p>
        </p:txBody>
      </p:sp>
      <p:sp>
        <p:nvSpPr>
          <p:cNvPr id="1065" name="Google Shape;1065;p68">
            <a:extLst>
              <a:ext uri="{FF2B5EF4-FFF2-40B4-BE49-F238E27FC236}">
                <a16:creationId xmlns:a16="http://schemas.microsoft.com/office/drawing/2014/main" id="{5EC27F32-9166-ED32-63A7-F89DF7A39A4E}"/>
              </a:ext>
            </a:extLst>
          </p:cNvPr>
          <p:cNvSpPr txBox="1">
            <a:spLocks noGrp="1"/>
          </p:cNvSpPr>
          <p:nvPr>
            <p:ph type="body" idx="8"/>
          </p:nvPr>
        </p:nvSpPr>
        <p:spPr>
          <a:xfrm>
            <a:off x="10428864" y="3248869"/>
            <a:ext cx="1579500" cy="10563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None/>
            </a:pPr>
            <a:r>
              <a:rPr lang="en" dirty="0"/>
              <a:t>SQL Queries</a:t>
            </a:r>
            <a:endParaRPr dirty="0"/>
          </a:p>
        </p:txBody>
      </p:sp>
      <p:sp>
        <p:nvSpPr>
          <p:cNvPr id="1066" name="Google Shape;1066;p68">
            <a:extLst>
              <a:ext uri="{FF2B5EF4-FFF2-40B4-BE49-F238E27FC236}">
                <a16:creationId xmlns:a16="http://schemas.microsoft.com/office/drawing/2014/main" id="{61094094-BD45-B3A8-E535-CABB5BD0FAC2}"/>
              </a:ext>
            </a:extLst>
          </p:cNvPr>
          <p:cNvSpPr txBox="1">
            <a:spLocks noGrp="1"/>
          </p:cNvSpPr>
          <p:nvPr>
            <p:ph type="body" idx="9"/>
          </p:nvPr>
        </p:nvSpPr>
        <p:spPr>
          <a:xfrm>
            <a:off x="12337628" y="3234094"/>
            <a:ext cx="1487700" cy="10563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None/>
            </a:pPr>
            <a:r>
              <a:rPr lang="en" dirty="0"/>
              <a:t>Results </a:t>
            </a:r>
            <a:endParaRPr dirty="0"/>
          </a:p>
        </p:txBody>
      </p:sp>
      <p:sp>
        <p:nvSpPr>
          <p:cNvPr id="1067" name="Google Shape;1067;p68">
            <a:extLst>
              <a:ext uri="{FF2B5EF4-FFF2-40B4-BE49-F238E27FC236}">
                <a16:creationId xmlns:a16="http://schemas.microsoft.com/office/drawing/2014/main" id="{AEE265BE-218C-3ADF-364A-519611F6A62A}"/>
              </a:ext>
            </a:extLst>
          </p:cNvPr>
          <p:cNvSpPr txBox="1">
            <a:spLocks noGrp="1"/>
          </p:cNvSpPr>
          <p:nvPr>
            <p:ph type="body" idx="14"/>
          </p:nvPr>
        </p:nvSpPr>
        <p:spPr>
          <a:xfrm>
            <a:off x="301006" y="277129"/>
            <a:ext cx="4559317" cy="683400"/>
          </a:xfrm>
          <a:prstGeom prst="rect">
            <a:avLst/>
          </a:prstGeom>
        </p:spPr>
        <p:txBody>
          <a:bodyPr spcFirstLastPara="1" wrap="square" lIns="91425" tIns="91425" rIns="91425" bIns="91425" anchor="t" anchorCtr="0">
            <a:normAutofit fontScale="77500" lnSpcReduction="20000"/>
          </a:bodyPr>
          <a:lstStyle/>
          <a:p>
            <a:pPr marL="0" lvl="0" indent="0" algn="l">
              <a:buNone/>
            </a:pPr>
            <a:r>
              <a:rPr lang="en" sz="3600" dirty="0">
                <a:latin typeface="IBM Plex Sans"/>
                <a:sym typeface="IBM Plex Sans"/>
              </a:rPr>
              <a:t>Database Design Overview</a:t>
            </a:r>
            <a:endParaRPr sz="3600" dirty="0">
              <a:latin typeface="IBM Plex Sans"/>
              <a:sym typeface="IBM Plex Sans"/>
            </a:endParaRPr>
          </a:p>
        </p:txBody>
      </p:sp>
      <p:sp>
        <p:nvSpPr>
          <p:cNvPr id="1068" name="Google Shape;1068;p68">
            <a:extLst>
              <a:ext uri="{FF2B5EF4-FFF2-40B4-BE49-F238E27FC236}">
                <a16:creationId xmlns:a16="http://schemas.microsoft.com/office/drawing/2014/main" id="{153E9F00-61F3-B7CE-1A54-96443D8671F1}"/>
              </a:ext>
            </a:extLst>
          </p:cNvPr>
          <p:cNvSpPr txBox="1">
            <a:spLocks noGrp="1"/>
          </p:cNvSpPr>
          <p:nvPr>
            <p:ph type="body" idx="13"/>
          </p:nvPr>
        </p:nvSpPr>
        <p:spPr>
          <a:xfrm>
            <a:off x="10909344" y="3132694"/>
            <a:ext cx="1649400" cy="12591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None/>
            </a:pPr>
            <a:r>
              <a:rPr lang="en" dirty="0"/>
              <a:t>Conclusion</a:t>
            </a:r>
            <a:endParaRPr dirty="0"/>
          </a:p>
        </p:txBody>
      </p:sp>
      <p:sp>
        <p:nvSpPr>
          <p:cNvPr id="1069" name="Google Shape;1069;p68">
            <a:extLst>
              <a:ext uri="{FF2B5EF4-FFF2-40B4-BE49-F238E27FC236}">
                <a16:creationId xmlns:a16="http://schemas.microsoft.com/office/drawing/2014/main" id="{F8F637BB-C56B-1259-EC20-8EB3CC7BBF43}"/>
              </a:ext>
            </a:extLst>
          </p:cNvPr>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12</a:t>
            </a:fld>
            <a:endParaRPr/>
          </a:p>
        </p:txBody>
      </p:sp>
      <p:pic>
        <p:nvPicPr>
          <p:cNvPr id="1070" name="Google Shape;1070;p68">
            <a:extLst>
              <a:ext uri="{FF2B5EF4-FFF2-40B4-BE49-F238E27FC236}">
                <a16:creationId xmlns:a16="http://schemas.microsoft.com/office/drawing/2014/main" id="{0FCB1848-5756-BF86-BB53-1C57A4B2C0D7}"/>
              </a:ext>
            </a:extLst>
          </p:cNvPr>
          <p:cNvPicPr preferRelativeResize="0"/>
          <p:nvPr/>
        </p:nvPicPr>
        <p:blipFill>
          <a:blip r:embed="rId3">
            <a:alphaModFix amt="75000"/>
          </a:blip>
          <a:stretch>
            <a:fillRect/>
          </a:stretch>
        </p:blipFill>
        <p:spPr>
          <a:xfrm>
            <a:off x="228600" y="4431325"/>
            <a:ext cx="2164500" cy="504799"/>
          </a:xfrm>
          <a:prstGeom prst="rect">
            <a:avLst/>
          </a:prstGeom>
          <a:noFill/>
          <a:ln>
            <a:noFill/>
          </a:ln>
        </p:spPr>
      </p:pic>
      <p:pic>
        <p:nvPicPr>
          <p:cNvPr id="3" name="Picture 2">
            <a:extLst>
              <a:ext uri="{FF2B5EF4-FFF2-40B4-BE49-F238E27FC236}">
                <a16:creationId xmlns:a16="http://schemas.microsoft.com/office/drawing/2014/main" id="{130C4223-0044-9212-A63B-50C5E8ABA54A}"/>
              </a:ext>
            </a:extLst>
          </p:cNvPr>
          <p:cNvPicPr>
            <a:picLocks noChangeAspect="1"/>
          </p:cNvPicPr>
          <p:nvPr/>
        </p:nvPicPr>
        <p:blipFill>
          <a:blip r:embed="rId4"/>
          <a:stretch>
            <a:fillRect/>
          </a:stretch>
        </p:blipFill>
        <p:spPr>
          <a:xfrm>
            <a:off x="2393100" y="857568"/>
            <a:ext cx="5447857" cy="4285931"/>
          </a:xfrm>
          <a:prstGeom prst="rect">
            <a:avLst/>
          </a:prstGeom>
        </p:spPr>
      </p:pic>
    </p:spTree>
    <p:extLst>
      <p:ext uri="{BB962C8B-B14F-4D97-AF65-F5344CB8AC3E}">
        <p14:creationId xmlns:p14="http://schemas.microsoft.com/office/powerpoint/2010/main" val="112556839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051">
          <a:extLst>
            <a:ext uri="{FF2B5EF4-FFF2-40B4-BE49-F238E27FC236}">
              <a16:creationId xmlns:a16="http://schemas.microsoft.com/office/drawing/2014/main" id="{76E81401-2F0D-6C6F-56F0-0B8A44C11379}"/>
            </a:ext>
          </a:extLst>
        </p:cNvPr>
        <p:cNvGrpSpPr/>
        <p:nvPr/>
      </p:nvGrpSpPr>
      <p:grpSpPr>
        <a:xfrm>
          <a:off x="0" y="0"/>
          <a:ext cx="0" cy="0"/>
          <a:chOff x="0" y="0"/>
          <a:chExt cx="0" cy="0"/>
        </a:xfrm>
      </p:grpSpPr>
      <p:cxnSp>
        <p:nvCxnSpPr>
          <p:cNvPr id="1052" name="Google Shape;1052;p68">
            <a:extLst>
              <a:ext uri="{FF2B5EF4-FFF2-40B4-BE49-F238E27FC236}">
                <a16:creationId xmlns:a16="http://schemas.microsoft.com/office/drawing/2014/main" id="{8D224416-561E-98C9-55AB-D956F5626283}"/>
              </a:ext>
            </a:extLst>
          </p:cNvPr>
          <p:cNvCxnSpPr>
            <a:cxnSpLocks/>
            <a:endCxn id="1053" idx="2"/>
          </p:cNvCxnSpPr>
          <p:nvPr/>
        </p:nvCxnSpPr>
        <p:spPr>
          <a:xfrm flipV="1">
            <a:off x="1025634" y="2469988"/>
            <a:ext cx="7531150" cy="10072"/>
          </a:xfrm>
          <a:prstGeom prst="straightConnector1">
            <a:avLst/>
          </a:prstGeom>
          <a:noFill/>
          <a:ln w="9525" cap="flat" cmpd="sng">
            <a:solidFill>
              <a:schemeClr val="accent5"/>
            </a:solidFill>
            <a:prstDash val="solid"/>
            <a:round/>
            <a:headEnd type="none" w="med" len="med"/>
            <a:tailEnd type="none" w="med" len="med"/>
          </a:ln>
        </p:spPr>
      </p:cxnSp>
      <p:sp>
        <p:nvSpPr>
          <p:cNvPr id="1054" name="Google Shape;1054;p68">
            <a:extLst>
              <a:ext uri="{FF2B5EF4-FFF2-40B4-BE49-F238E27FC236}">
                <a16:creationId xmlns:a16="http://schemas.microsoft.com/office/drawing/2014/main" id="{DE7B0542-D076-ED87-765D-FFE6C3EC56DB}"/>
              </a:ext>
            </a:extLst>
          </p:cNvPr>
          <p:cNvSpPr/>
          <p:nvPr/>
        </p:nvSpPr>
        <p:spPr>
          <a:xfrm flipH="1">
            <a:off x="2623103" y="2284829"/>
            <a:ext cx="365760" cy="365760"/>
          </a:xfrm>
          <a:prstGeom prst="ellipse">
            <a:avLst/>
          </a:prstGeom>
          <a:solidFill>
            <a:schemeClr val="accent3"/>
          </a:solidFill>
          <a:ln w="15875">
            <a:noFill/>
          </a:ln>
        </p:spPr>
        <p:txBody>
          <a:bodyPr spcFirstLastPara="1" wrap="square" lIns="91425" tIns="91425" rIns="91425" bIns="91425" anchor="ctr" anchorCtr="0">
            <a:noAutofit/>
          </a:bodyPr>
          <a:lstStyle/>
          <a:p>
            <a:pPr marL="0" lvl="0" indent="0" algn="ctr" rtl="0">
              <a:spcBef>
                <a:spcPts val="0"/>
              </a:spcBef>
              <a:spcAft>
                <a:spcPts val="0"/>
              </a:spcAft>
              <a:buNone/>
            </a:pPr>
            <a:endParaRPr dirty="0">
              <a:solidFill>
                <a:schemeClr val="lt1"/>
              </a:solidFill>
              <a:latin typeface="Sora"/>
              <a:ea typeface="Sora"/>
              <a:cs typeface="Sora"/>
              <a:sym typeface="Sora"/>
            </a:endParaRPr>
          </a:p>
        </p:txBody>
      </p:sp>
      <p:sp>
        <p:nvSpPr>
          <p:cNvPr id="1055" name="Google Shape;1055;p68">
            <a:extLst>
              <a:ext uri="{FF2B5EF4-FFF2-40B4-BE49-F238E27FC236}">
                <a16:creationId xmlns:a16="http://schemas.microsoft.com/office/drawing/2014/main" id="{6BCFA9A8-3DB3-B8D7-50B9-155BA525FC5E}"/>
              </a:ext>
            </a:extLst>
          </p:cNvPr>
          <p:cNvSpPr/>
          <p:nvPr/>
        </p:nvSpPr>
        <p:spPr>
          <a:xfrm flipH="1">
            <a:off x="4398906" y="2205740"/>
            <a:ext cx="548640" cy="548640"/>
          </a:xfrm>
          <a:prstGeom prst="ellipse">
            <a:avLst/>
          </a:prstGeom>
          <a:solidFill>
            <a:schemeClr val="lt2"/>
          </a:solidFill>
          <a:ln w="15875">
            <a:solidFill>
              <a:schemeClr val="bg1"/>
            </a:solidFill>
          </a:ln>
          <a:effectLst>
            <a:outerShdw blurRad="342900" dist="38100" dir="5400000" algn="bl" rotWithShape="0">
              <a:schemeClr val="accent1">
                <a:alpha val="50000"/>
              </a:schemeClr>
            </a:outerShdw>
          </a:effectLst>
        </p:spPr>
        <p:txBody>
          <a:bodyPr spcFirstLastPara="1" wrap="square" lIns="91425" tIns="91425" rIns="91425" bIns="91425" anchor="ctr" anchorCtr="0">
            <a:noAutofit/>
          </a:bodyPr>
          <a:lstStyle/>
          <a:p>
            <a:pPr marL="0" lvl="0" indent="0" algn="ctr" rtl="0">
              <a:spcBef>
                <a:spcPts val="0"/>
              </a:spcBef>
              <a:spcAft>
                <a:spcPts val="0"/>
              </a:spcAft>
              <a:buNone/>
            </a:pPr>
            <a:endParaRPr dirty="0">
              <a:solidFill>
                <a:schemeClr val="lt1"/>
              </a:solidFill>
              <a:latin typeface="Sora"/>
              <a:ea typeface="Sora"/>
              <a:cs typeface="Sora"/>
              <a:sym typeface="Sora"/>
            </a:endParaRPr>
          </a:p>
        </p:txBody>
      </p:sp>
      <p:sp>
        <p:nvSpPr>
          <p:cNvPr id="1056" name="Google Shape;1056;p68">
            <a:extLst>
              <a:ext uri="{FF2B5EF4-FFF2-40B4-BE49-F238E27FC236}">
                <a16:creationId xmlns:a16="http://schemas.microsoft.com/office/drawing/2014/main" id="{A56DC1F2-832B-3FE7-B1DE-BE77A7A75337}"/>
              </a:ext>
            </a:extLst>
          </p:cNvPr>
          <p:cNvSpPr/>
          <p:nvPr/>
        </p:nvSpPr>
        <p:spPr>
          <a:xfrm flipH="1">
            <a:off x="845034" y="2289389"/>
            <a:ext cx="361200" cy="3612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a:ea typeface="Sora"/>
              <a:cs typeface="Sora"/>
              <a:sym typeface="Sora"/>
            </a:endParaRPr>
          </a:p>
        </p:txBody>
      </p:sp>
      <p:sp>
        <p:nvSpPr>
          <p:cNvPr id="1057" name="Google Shape;1057;p68">
            <a:extLst>
              <a:ext uri="{FF2B5EF4-FFF2-40B4-BE49-F238E27FC236}">
                <a16:creationId xmlns:a16="http://schemas.microsoft.com/office/drawing/2014/main" id="{3421E339-8E63-D10C-04BB-FE69F1E6DE92}"/>
              </a:ext>
            </a:extLst>
          </p:cNvPr>
          <p:cNvSpPr/>
          <p:nvPr/>
        </p:nvSpPr>
        <p:spPr>
          <a:xfrm flipH="1">
            <a:off x="6312647" y="2289396"/>
            <a:ext cx="361200" cy="3612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a:ea typeface="Sora"/>
              <a:cs typeface="Sora"/>
              <a:sym typeface="Sora"/>
            </a:endParaRPr>
          </a:p>
        </p:txBody>
      </p:sp>
      <p:sp>
        <p:nvSpPr>
          <p:cNvPr id="1053" name="Google Shape;1053;p68">
            <a:extLst>
              <a:ext uri="{FF2B5EF4-FFF2-40B4-BE49-F238E27FC236}">
                <a16:creationId xmlns:a16="http://schemas.microsoft.com/office/drawing/2014/main" id="{103256E4-5C8B-8E33-2BF0-B8F3015816D0}"/>
              </a:ext>
            </a:extLst>
          </p:cNvPr>
          <p:cNvSpPr/>
          <p:nvPr/>
        </p:nvSpPr>
        <p:spPr>
          <a:xfrm flipH="1">
            <a:off x="8191084" y="2287138"/>
            <a:ext cx="365700" cy="365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a:ea typeface="Sora"/>
              <a:cs typeface="Sora"/>
              <a:sym typeface="Sora"/>
            </a:endParaRPr>
          </a:p>
        </p:txBody>
      </p:sp>
      <p:sp>
        <p:nvSpPr>
          <p:cNvPr id="1058" name="Google Shape;1058;p68">
            <a:extLst>
              <a:ext uri="{FF2B5EF4-FFF2-40B4-BE49-F238E27FC236}">
                <a16:creationId xmlns:a16="http://schemas.microsoft.com/office/drawing/2014/main" id="{45FFD093-227D-4E9D-76B4-8E03DA131A81}"/>
              </a:ext>
            </a:extLst>
          </p:cNvPr>
          <p:cNvSpPr txBox="1">
            <a:spLocks noGrp="1"/>
          </p:cNvSpPr>
          <p:nvPr>
            <p:ph type="title" idx="5"/>
          </p:nvPr>
        </p:nvSpPr>
        <p:spPr>
          <a:xfrm>
            <a:off x="630471" y="1819265"/>
            <a:ext cx="825900" cy="361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Step 1</a:t>
            </a:r>
            <a:endParaRPr dirty="0"/>
          </a:p>
        </p:txBody>
      </p:sp>
      <p:sp>
        <p:nvSpPr>
          <p:cNvPr id="1059" name="Google Shape;1059;p68">
            <a:extLst>
              <a:ext uri="{FF2B5EF4-FFF2-40B4-BE49-F238E27FC236}">
                <a16:creationId xmlns:a16="http://schemas.microsoft.com/office/drawing/2014/main" id="{C4D9BDEE-DBC7-0325-F756-39ED69260004}"/>
              </a:ext>
            </a:extLst>
          </p:cNvPr>
          <p:cNvSpPr txBox="1">
            <a:spLocks noGrp="1"/>
          </p:cNvSpPr>
          <p:nvPr>
            <p:ph type="title" idx="3"/>
          </p:nvPr>
        </p:nvSpPr>
        <p:spPr>
          <a:xfrm flipH="1">
            <a:off x="2392190" y="1812964"/>
            <a:ext cx="825900" cy="361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Step 2</a:t>
            </a:r>
            <a:endParaRPr dirty="0"/>
          </a:p>
        </p:txBody>
      </p:sp>
      <p:sp>
        <p:nvSpPr>
          <p:cNvPr id="1060" name="Google Shape;1060;p68">
            <a:extLst>
              <a:ext uri="{FF2B5EF4-FFF2-40B4-BE49-F238E27FC236}">
                <a16:creationId xmlns:a16="http://schemas.microsoft.com/office/drawing/2014/main" id="{96AF9AB1-02A0-CE13-9339-8C7A24F58B87}"/>
              </a:ext>
            </a:extLst>
          </p:cNvPr>
          <p:cNvSpPr txBox="1">
            <a:spLocks noGrp="1"/>
          </p:cNvSpPr>
          <p:nvPr>
            <p:ph type="title" idx="4"/>
          </p:nvPr>
        </p:nvSpPr>
        <p:spPr>
          <a:xfrm flipH="1">
            <a:off x="4263828" y="1836763"/>
            <a:ext cx="825900" cy="361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Step 3</a:t>
            </a:r>
            <a:endParaRPr/>
          </a:p>
        </p:txBody>
      </p:sp>
      <p:sp>
        <p:nvSpPr>
          <p:cNvPr id="1061" name="Google Shape;1061;p68">
            <a:extLst>
              <a:ext uri="{FF2B5EF4-FFF2-40B4-BE49-F238E27FC236}">
                <a16:creationId xmlns:a16="http://schemas.microsoft.com/office/drawing/2014/main" id="{910E1084-FD66-E80B-3C24-BBC809DC848B}"/>
              </a:ext>
            </a:extLst>
          </p:cNvPr>
          <p:cNvSpPr txBox="1">
            <a:spLocks noGrp="1"/>
          </p:cNvSpPr>
          <p:nvPr>
            <p:ph type="title" idx="6"/>
          </p:nvPr>
        </p:nvSpPr>
        <p:spPr>
          <a:xfrm flipH="1">
            <a:off x="6080297" y="1836763"/>
            <a:ext cx="825900" cy="361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Step 4</a:t>
            </a:r>
            <a:endParaRPr dirty="0"/>
          </a:p>
        </p:txBody>
      </p:sp>
      <p:sp>
        <p:nvSpPr>
          <p:cNvPr id="1062" name="Google Shape;1062;p68">
            <a:extLst>
              <a:ext uri="{FF2B5EF4-FFF2-40B4-BE49-F238E27FC236}">
                <a16:creationId xmlns:a16="http://schemas.microsoft.com/office/drawing/2014/main" id="{81352757-8E27-2065-7100-C321293FC216}"/>
              </a:ext>
            </a:extLst>
          </p:cNvPr>
          <p:cNvSpPr txBox="1">
            <a:spLocks noGrp="1"/>
          </p:cNvSpPr>
          <p:nvPr>
            <p:ph type="title" idx="7"/>
          </p:nvPr>
        </p:nvSpPr>
        <p:spPr>
          <a:xfrm flipH="1">
            <a:off x="7960984" y="1880536"/>
            <a:ext cx="825900" cy="361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Goal</a:t>
            </a:r>
            <a:endParaRPr dirty="0"/>
          </a:p>
        </p:txBody>
      </p:sp>
      <p:sp>
        <p:nvSpPr>
          <p:cNvPr id="1063" name="Google Shape;1063;p68">
            <a:extLst>
              <a:ext uri="{FF2B5EF4-FFF2-40B4-BE49-F238E27FC236}">
                <a16:creationId xmlns:a16="http://schemas.microsoft.com/office/drawing/2014/main" id="{609FE610-4D80-807F-EFE1-710CA4CC5B11}"/>
              </a:ext>
            </a:extLst>
          </p:cNvPr>
          <p:cNvSpPr txBox="1">
            <a:spLocks noGrp="1"/>
          </p:cNvSpPr>
          <p:nvPr>
            <p:ph type="body" idx="1"/>
          </p:nvPr>
        </p:nvSpPr>
        <p:spPr>
          <a:xfrm>
            <a:off x="178637" y="3046847"/>
            <a:ext cx="1729567" cy="949116"/>
          </a:xfrm>
          <a:prstGeom prst="rect">
            <a:avLst/>
          </a:prstGeom>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dirty="0">
                <a:sym typeface="IBM Plex Sans"/>
              </a:rPr>
              <a:t>Introduction</a:t>
            </a:r>
            <a:endParaRPr dirty="0">
              <a:sym typeface="IBM Plex Sans"/>
            </a:endParaRPr>
          </a:p>
        </p:txBody>
      </p:sp>
      <p:sp>
        <p:nvSpPr>
          <p:cNvPr id="1064" name="Google Shape;1064;p68">
            <a:extLst>
              <a:ext uri="{FF2B5EF4-FFF2-40B4-BE49-F238E27FC236}">
                <a16:creationId xmlns:a16="http://schemas.microsoft.com/office/drawing/2014/main" id="{A4D42908-8E12-CDAE-005E-B92A749A7C8A}"/>
              </a:ext>
            </a:extLst>
          </p:cNvPr>
          <p:cNvSpPr txBox="1">
            <a:spLocks noGrp="1"/>
          </p:cNvSpPr>
          <p:nvPr>
            <p:ph type="title"/>
          </p:nvPr>
        </p:nvSpPr>
        <p:spPr>
          <a:xfrm>
            <a:off x="303590" y="263182"/>
            <a:ext cx="5829000" cy="683400"/>
          </a:xfrm>
          <a:prstGeom prst="rect">
            <a:avLst/>
          </a:prstGeom>
        </p:spPr>
        <p:txBody>
          <a:bodyPr spcFirstLastPara="1" wrap="square" lIns="91425" tIns="91425" rIns="91425" bIns="91425" anchor="t" anchorCtr="0">
            <a:spAutoFit/>
          </a:bodyPr>
          <a:lstStyle/>
          <a:p>
            <a:pPr marL="0" lvl="0" indent="0" algn="l" rtl="0">
              <a:spcBef>
                <a:spcPts val="0"/>
              </a:spcBef>
              <a:spcAft>
                <a:spcPts val="0"/>
              </a:spcAft>
              <a:buNone/>
            </a:pPr>
            <a:r>
              <a:rPr lang="en" dirty="0"/>
              <a:t>Project roadmap</a:t>
            </a:r>
            <a:endParaRPr dirty="0"/>
          </a:p>
        </p:txBody>
      </p:sp>
      <p:sp>
        <p:nvSpPr>
          <p:cNvPr id="1065" name="Google Shape;1065;p68">
            <a:extLst>
              <a:ext uri="{FF2B5EF4-FFF2-40B4-BE49-F238E27FC236}">
                <a16:creationId xmlns:a16="http://schemas.microsoft.com/office/drawing/2014/main" id="{C78DE5D0-22F2-CE98-8B17-005E17EFC039}"/>
              </a:ext>
            </a:extLst>
          </p:cNvPr>
          <p:cNvSpPr txBox="1">
            <a:spLocks noGrp="1"/>
          </p:cNvSpPr>
          <p:nvPr>
            <p:ph type="body" idx="8"/>
          </p:nvPr>
        </p:nvSpPr>
        <p:spPr>
          <a:xfrm>
            <a:off x="3829572" y="2993255"/>
            <a:ext cx="1579500" cy="10563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None/>
            </a:pPr>
            <a:r>
              <a:rPr lang="en" dirty="0"/>
              <a:t>SQL Queries</a:t>
            </a:r>
            <a:endParaRPr dirty="0"/>
          </a:p>
        </p:txBody>
      </p:sp>
      <p:sp>
        <p:nvSpPr>
          <p:cNvPr id="1066" name="Google Shape;1066;p68">
            <a:extLst>
              <a:ext uri="{FF2B5EF4-FFF2-40B4-BE49-F238E27FC236}">
                <a16:creationId xmlns:a16="http://schemas.microsoft.com/office/drawing/2014/main" id="{54091B5A-7412-85D9-2E71-0319C8848EE1}"/>
              </a:ext>
            </a:extLst>
          </p:cNvPr>
          <p:cNvSpPr txBox="1">
            <a:spLocks noGrp="1"/>
          </p:cNvSpPr>
          <p:nvPr>
            <p:ph type="body" idx="9"/>
          </p:nvPr>
        </p:nvSpPr>
        <p:spPr>
          <a:xfrm>
            <a:off x="5749397" y="2983865"/>
            <a:ext cx="1487700" cy="10563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None/>
            </a:pPr>
            <a:r>
              <a:rPr lang="en" dirty="0"/>
              <a:t>Results </a:t>
            </a:r>
            <a:endParaRPr dirty="0"/>
          </a:p>
        </p:txBody>
      </p:sp>
      <p:sp>
        <p:nvSpPr>
          <p:cNvPr id="1067" name="Google Shape;1067;p68">
            <a:extLst>
              <a:ext uri="{FF2B5EF4-FFF2-40B4-BE49-F238E27FC236}">
                <a16:creationId xmlns:a16="http://schemas.microsoft.com/office/drawing/2014/main" id="{7CFA3B7A-931B-D26B-6075-39E957CEA90F}"/>
              </a:ext>
            </a:extLst>
          </p:cNvPr>
          <p:cNvSpPr txBox="1">
            <a:spLocks noGrp="1"/>
          </p:cNvSpPr>
          <p:nvPr>
            <p:ph type="body" idx="14"/>
          </p:nvPr>
        </p:nvSpPr>
        <p:spPr>
          <a:xfrm>
            <a:off x="2111274" y="2923586"/>
            <a:ext cx="1487701" cy="691696"/>
          </a:xfrm>
          <a:prstGeom prst="rect">
            <a:avLst/>
          </a:prstGeom>
        </p:spPr>
        <p:txBody>
          <a:bodyPr spcFirstLastPara="1" wrap="square" lIns="91425" tIns="91425" rIns="91425" bIns="91425" anchor="t" anchorCtr="0">
            <a:normAutofit/>
          </a:bodyPr>
          <a:lstStyle/>
          <a:p>
            <a:pPr marL="0" lvl="0" indent="0">
              <a:buNone/>
            </a:pPr>
            <a:r>
              <a:rPr lang="en" dirty="0">
                <a:sym typeface="IBM Plex Sans"/>
              </a:rPr>
              <a:t>Database Design Overview</a:t>
            </a:r>
            <a:endParaRPr dirty="0">
              <a:sym typeface="IBM Plex Sans"/>
            </a:endParaRPr>
          </a:p>
        </p:txBody>
      </p:sp>
      <p:sp>
        <p:nvSpPr>
          <p:cNvPr id="1068" name="Google Shape;1068;p68">
            <a:extLst>
              <a:ext uri="{FF2B5EF4-FFF2-40B4-BE49-F238E27FC236}">
                <a16:creationId xmlns:a16="http://schemas.microsoft.com/office/drawing/2014/main" id="{DF51EF9B-4A66-B544-908D-8B5139D300CF}"/>
              </a:ext>
            </a:extLst>
          </p:cNvPr>
          <p:cNvSpPr txBox="1">
            <a:spLocks noGrp="1"/>
          </p:cNvSpPr>
          <p:nvPr>
            <p:ph type="body" idx="13"/>
          </p:nvPr>
        </p:nvSpPr>
        <p:spPr>
          <a:xfrm>
            <a:off x="7549234" y="2924863"/>
            <a:ext cx="1649400" cy="12591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None/>
            </a:pPr>
            <a:r>
              <a:rPr lang="en" dirty="0"/>
              <a:t>Conclusion</a:t>
            </a:r>
            <a:endParaRPr dirty="0"/>
          </a:p>
        </p:txBody>
      </p:sp>
      <p:sp>
        <p:nvSpPr>
          <p:cNvPr id="1069" name="Google Shape;1069;p68">
            <a:extLst>
              <a:ext uri="{FF2B5EF4-FFF2-40B4-BE49-F238E27FC236}">
                <a16:creationId xmlns:a16="http://schemas.microsoft.com/office/drawing/2014/main" id="{7AF281C7-F975-5425-8539-9238E997C44C}"/>
              </a:ext>
            </a:extLst>
          </p:cNvPr>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13</a:t>
            </a:fld>
            <a:endParaRPr/>
          </a:p>
        </p:txBody>
      </p:sp>
      <p:pic>
        <p:nvPicPr>
          <p:cNvPr id="1070" name="Google Shape;1070;p68">
            <a:extLst>
              <a:ext uri="{FF2B5EF4-FFF2-40B4-BE49-F238E27FC236}">
                <a16:creationId xmlns:a16="http://schemas.microsoft.com/office/drawing/2014/main" id="{DFC0AC01-E821-7D96-78B6-E8ACBFE0B6AF}"/>
              </a:ext>
            </a:extLst>
          </p:cNvPr>
          <p:cNvPicPr preferRelativeResize="0"/>
          <p:nvPr/>
        </p:nvPicPr>
        <p:blipFill>
          <a:blip r:embed="rId3">
            <a:alphaModFix amt="75000"/>
          </a:blip>
          <a:stretch>
            <a:fillRect/>
          </a:stretch>
        </p:blipFill>
        <p:spPr>
          <a:xfrm>
            <a:off x="228600" y="4431325"/>
            <a:ext cx="2164500" cy="504799"/>
          </a:xfrm>
          <a:prstGeom prst="rect">
            <a:avLst/>
          </a:prstGeom>
          <a:noFill/>
          <a:ln>
            <a:noFill/>
          </a:ln>
        </p:spPr>
      </p:pic>
      <p:pic>
        <p:nvPicPr>
          <p:cNvPr id="2" name="Picture 1">
            <a:extLst>
              <a:ext uri="{FF2B5EF4-FFF2-40B4-BE49-F238E27FC236}">
                <a16:creationId xmlns:a16="http://schemas.microsoft.com/office/drawing/2014/main" id="{8C9388F2-57AB-56D3-61B3-D5F199310A09}"/>
              </a:ext>
            </a:extLst>
          </p:cNvPr>
          <p:cNvPicPr>
            <a:picLocks noChangeAspect="1"/>
          </p:cNvPicPr>
          <p:nvPr/>
        </p:nvPicPr>
        <p:blipFill>
          <a:blip r:embed="rId4"/>
          <a:stretch>
            <a:fillRect/>
          </a:stretch>
        </p:blipFill>
        <p:spPr>
          <a:xfrm>
            <a:off x="-5395337" y="888882"/>
            <a:ext cx="4650605" cy="3502912"/>
          </a:xfrm>
          <a:prstGeom prst="rect">
            <a:avLst/>
          </a:prstGeom>
        </p:spPr>
      </p:pic>
    </p:spTree>
    <p:extLst>
      <p:ext uri="{BB962C8B-B14F-4D97-AF65-F5344CB8AC3E}">
        <p14:creationId xmlns:p14="http://schemas.microsoft.com/office/powerpoint/2010/main" val="319795278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C2AB9F-D134-E5CA-53DD-71BC8C9BEC65}"/>
              </a:ext>
            </a:extLst>
          </p:cNvPr>
          <p:cNvSpPr>
            <a:spLocks noGrp="1"/>
          </p:cNvSpPr>
          <p:nvPr>
            <p:ph type="title"/>
          </p:nvPr>
        </p:nvSpPr>
        <p:spPr>
          <a:xfrm>
            <a:off x="115024" y="502775"/>
            <a:ext cx="6654265" cy="1181832"/>
          </a:xfrm>
        </p:spPr>
        <p:txBody>
          <a:bodyPr/>
          <a:lstStyle/>
          <a:p>
            <a:r>
              <a:rPr lang="en-US" dirty="0"/>
              <a:t>Some Question we thought and  will answer via queries</a:t>
            </a:r>
          </a:p>
        </p:txBody>
      </p:sp>
      <p:sp>
        <p:nvSpPr>
          <p:cNvPr id="15" name="Slide Number Placeholder 14">
            <a:extLst>
              <a:ext uri="{FF2B5EF4-FFF2-40B4-BE49-F238E27FC236}">
                <a16:creationId xmlns:a16="http://schemas.microsoft.com/office/drawing/2014/main" id="{843B2287-BC0A-2679-CB99-97DD6E38E6D8}"/>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14</a:t>
            </a:fld>
            <a:endParaRPr lang="en"/>
          </a:p>
        </p:txBody>
      </p:sp>
      <p:sp>
        <p:nvSpPr>
          <p:cNvPr id="17" name="TextBox 16">
            <a:extLst>
              <a:ext uri="{FF2B5EF4-FFF2-40B4-BE49-F238E27FC236}">
                <a16:creationId xmlns:a16="http://schemas.microsoft.com/office/drawing/2014/main" id="{D6D8B7D3-F9F4-A6A2-2344-75DDE5C4FF5B}"/>
              </a:ext>
            </a:extLst>
          </p:cNvPr>
          <p:cNvSpPr txBox="1"/>
          <p:nvPr/>
        </p:nvSpPr>
        <p:spPr>
          <a:xfrm>
            <a:off x="205903" y="1661773"/>
            <a:ext cx="6720335" cy="3139321"/>
          </a:xfrm>
          <a:prstGeom prst="rect">
            <a:avLst/>
          </a:prstGeom>
          <a:noFill/>
        </p:spPr>
        <p:txBody>
          <a:bodyPr wrap="square">
            <a:spAutoFit/>
          </a:bodyPr>
          <a:lstStyle/>
          <a:p>
            <a:pPr>
              <a:buNone/>
            </a:pPr>
            <a:r>
              <a:rPr lang="en-US" sz="1800" dirty="0">
                <a:latin typeface="Arial" panose="020B0604020202020204" pitchFamily="34" charset="0"/>
                <a:cs typeface="Arial" panose="020B0604020202020204" pitchFamily="34" charset="0"/>
              </a:rPr>
              <a:t>Query 1: Show the Store details for each product sold</a:t>
            </a:r>
          </a:p>
          <a:p>
            <a:pPr>
              <a:buNone/>
            </a:pPr>
            <a:endParaRPr lang="en-US" sz="1800" dirty="0">
              <a:latin typeface="Arial" panose="020B0604020202020204" pitchFamily="34" charset="0"/>
              <a:cs typeface="Arial" panose="020B0604020202020204" pitchFamily="34" charset="0"/>
            </a:endParaRPr>
          </a:p>
          <a:p>
            <a:pPr>
              <a:buNone/>
            </a:pPr>
            <a:r>
              <a:rPr lang="en-US" sz="1800" dirty="0">
                <a:latin typeface="Arial" panose="020B0604020202020204" pitchFamily="34" charset="0"/>
                <a:cs typeface="Arial" panose="020B0604020202020204" pitchFamily="34" charset="0"/>
              </a:rPr>
              <a:t>Query 2: Get a list of cities covered by operations of instacart2 based on customer and store locations</a:t>
            </a:r>
          </a:p>
          <a:p>
            <a:pPr>
              <a:buNone/>
            </a:pPr>
            <a:endParaRPr lang="en-US" sz="1800" dirty="0">
              <a:latin typeface="Arial" panose="020B0604020202020204" pitchFamily="34" charset="0"/>
              <a:cs typeface="Arial" panose="020B0604020202020204" pitchFamily="34" charset="0"/>
            </a:endParaRPr>
          </a:p>
          <a:p>
            <a:pPr>
              <a:buNone/>
            </a:pPr>
            <a:r>
              <a:rPr lang="en-US" sz="1800" dirty="0">
                <a:latin typeface="Arial" panose="020B0604020202020204" pitchFamily="34" charset="0"/>
                <a:cs typeface="Arial" panose="020B0604020202020204" pitchFamily="34" charset="0"/>
              </a:rPr>
              <a:t>Query 3: Find the Order with highest total amount</a:t>
            </a:r>
          </a:p>
          <a:p>
            <a:pPr>
              <a:buNone/>
            </a:pPr>
            <a:endParaRPr lang="en-US" sz="1800" dirty="0">
              <a:latin typeface="Arial" panose="020B0604020202020204" pitchFamily="34" charset="0"/>
              <a:cs typeface="Arial" panose="020B0604020202020204" pitchFamily="34" charset="0"/>
            </a:endParaRPr>
          </a:p>
          <a:p>
            <a:pPr>
              <a:buNone/>
            </a:pPr>
            <a:r>
              <a:rPr lang="en-US" sz="1800" dirty="0">
                <a:latin typeface="Arial" panose="020B0604020202020204" pitchFamily="34" charset="0"/>
                <a:cs typeface="Arial" panose="020B0604020202020204" pitchFamily="34" charset="0"/>
              </a:rPr>
              <a:t>Query 4: Find customers who have never created a cart (for further marketing targets)</a:t>
            </a:r>
          </a:p>
          <a:p>
            <a:pPr>
              <a:buNone/>
            </a:pPr>
            <a:endParaRPr lang="en-US" sz="1800" dirty="0">
              <a:latin typeface="Arial" panose="020B0604020202020204" pitchFamily="34" charset="0"/>
              <a:cs typeface="Arial" panose="020B0604020202020204" pitchFamily="34" charset="0"/>
            </a:endParaRPr>
          </a:p>
          <a:p>
            <a:pPr>
              <a:buNone/>
            </a:pPr>
            <a:r>
              <a:rPr lang="en-US" sz="1800" dirty="0">
                <a:latin typeface="Arial" panose="020B0604020202020204" pitchFamily="34" charset="0"/>
                <a:cs typeface="Arial" panose="020B0604020202020204" pitchFamily="34" charset="0"/>
              </a:rPr>
              <a:t>Query 5: List all Customers with reviews</a:t>
            </a:r>
            <a:endParaRPr lang="en-US" sz="1800" dirty="0">
              <a:solidFill>
                <a:srgbClr val="000000"/>
              </a:solidFill>
              <a:effectLst/>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98665819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051">
          <a:extLst>
            <a:ext uri="{FF2B5EF4-FFF2-40B4-BE49-F238E27FC236}">
              <a16:creationId xmlns:a16="http://schemas.microsoft.com/office/drawing/2014/main" id="{39273AB5-8E1D-F5F8-A4D2-DC5A5BF5C9AE}"/>
            </a:ext>
          </a:extLst>
        </p:cNvPr>
        <p:cNvGrpSpPr/>
        <p:nvPr/>
      </p:nvGrpSpPr>
      <p:grpSpPr>
        <a:xfrm>
          <a:off x="0" y="0"/>
          <a:ext cx="0" cy="0"/>
          <a:chOff x="0" y="0"/>
          <a:chExt cx="0" cy="0"/>
        </a:xfrm>
      </p:grpSpPr>
      <p:cxnSp>
        <p:nvCxnSpPr>
          <p:cNvPr id="1052" name="Google Shape;1052;p68">
            <a:extLst>
              <a:ext uri="{FF2B5EF4-FFF2-40B4-BE49-F238E27FC236}">
                <a16:creationId xmlns:a16="http://schemas.microsoft.com/office/drawing/2014/main" id="{6AC9B905-D81F-7D8E-3443-BC3F041B2E92}"/>
              </a:ext>
            </a:extLst>
          </p:cNvPr>
          <p:cNvCxnSpPr>
            <a:cxnSpLocks/>
            <a:endCxn id="1053" idx="2"/>
          </p:cNvCxnSpPr>
          <p:nvPr/>
        </p:nvCxnSpPr>
        <p:spPr>
          <a:xfrm flipV="1">
            <a:off x="9690920" y="2289389"/>
            <a:ext cx="7531150" cy="10072"/>
          </a:xfrm>
          <a:prstGeom prst="straightConnector1">
            <a:avLst/>
          </a:prstGeom>
          <a:noFill/>
          <a:ln w="9525" cap="flat" cmpd="sng">
            <a:solidFill>
              <a:schemeClr val="accent5"/>
            </a:solidFill>
            <a:prstDash val="solid"/>
            <a:round/>
            <a:headEnd type="none" w="med" len="med"/>
            <a:tailEnd type="none" w="med" len="med"/>
          </a:ln>
        </p:spPr>
      </p:cxnSp>
      <p:sp>
        <p:nvSpPr>
          <p:cNvPr id="1054" name="Google Shape;1054;p68">
            <a:extLst>
              <a:ext uri="{FF2B5EF4-FFF2-40B4-BE49-F238E27FC236}">
                <a16:creationId xmlns:a16="http://schemas.microsoft.com/office/drawing/2014/main" id="{2384D3B4-5BA7-0334-DA28-AF2A96F55262}"/>
              </a:ext>
            </a:extLst>
          </p:cNvPr>
          <p:cNvSpPr/>
          <p:nvPr/>
        </p:nvSpPr>
        <p:spPr>
          <a:xfrm flipH="1">
            <a:off x="11288389" y="2104230"/>
            <a:ext cx="365760" cy="365760"/>
          </a:xfrm>
          <a:prstGeom prst="ellipse">
            <a:avLst/>
          </a:prstGeom>
          <a:solidFill>
            <a:schemeClr val="accent3"/>
          </a:solidFill>
          <a:ln w="15875">
            <a:noFill/>
          </a:ln>
        </p:spPr>
        <p:txBody>
          <a:bodyPr spcFirstLastPara="1" wrap="square" lIns="91425" tIns="91425" rIns="91425" bIns="91425" anchor="ctr" anchorCtr="0">
            <a:noAutofit/>
          </a:bodyPr>
          <a:lstStyle/>
          <a:p>
            <a:pPr marL="0" lvl="0" indent="0" algn="ctr" rtl="0">
              <a:spcBef>
                <a:spcPts val="0"/>
              </a:spcBef>
              <a:spcAft>
                <a:spcPts val="0"/>
              </a:spcAft>
              <a:buNone/>
            </a:pPr>
            <a:endParaRPr dirty="0">
              <a:solidFill>
                <a:schemeClr val="lt1"/>
              </a:solidFill>
              <a:latin typeface="Sora"/>
              <a:ea typeface="Sora"/>
              <a:cs typeface="Sora"/>
              <a:sym typeface="Sora"/>
            </a:endParaRPr>
          </a:p>
        </p:txBody>
      </p:sp>
      <p:sp>
        <p:nvSpPr>
          <p:cNvPr id="1055" name="Google Shape;1055;p68">
            <a:extLst>
              <a:ext uri="{FF2B5EF4-FFF2-40B4-BE49-F238E27FC236}">
                <a16:creationId xmlns:a16="http://schemas.microsoft.com/office/drawing/2014/main" id="{5A7C3EA9-C6C5-2792-279C-A6AC755CEF43}"/>
              </a:ext>
            </a:extLst>
          </p:cNvPr>
          <p:cNvSpPr/>
          <p:nvPr/>
        </p:nvSpPr>
        <p:spPr>
          <a:xfrm flipH="1">
            <a:off x="13064192" y="2025141"/>
            <a:ext cx="548640" cy="548640"/>
          </a:xfrm>
          <a:prstGeom prst="ellipse">
            <a:avLst/>
          </a:prstGeom>
          <a:solidFill>
            <a:schemeClr val="lt2"/>
          </a:solidFill>
          <a:ln w="15875">
            <a:solidFill>
              <a:schemeClr val="bg1"/>
            </a:solidFill>
          </a:ln>
          <a:effectLst>
            <a:outerShdw blurRad="342900" dist="38100" dir="5400000" algn="bl" rotWithShape="0">
              <a:schemeClr val="accent1">
                <a:alpha val="50000"/>
              </a:schemeClr>
            </a:outerShdw>
          </a:effectLst>
        </p:spPr>
        <p:txBody>
          <a:bodyPr spcFirstLastPara="1" wrap="square" lIns="91425" tIns="91425" rIns="91425" bIns="91425" anchor="ctr" anchorCtr="0">
            <a:noAutofit/>
          </a:bodyPr>
          <a:lstStyle/>
          <a:p>
            <a:pPr marL="0" lvl="0" indent="0" algn="ctr" rtl="0">
              <a:spcBef>
                <a:spcPts val="0"/>
              </a:spcBef>
              <a:spcAft>
                <a:spcPts val="0"/>
              </a:spcAft>
              <a:buNone/>
            </a:pPr>
            <a:endParaRPr dirty="0">
              <a:solidFill>
                <a:schemeClr val="lt1"/>
              </a:solidFill>
              <a:latin typeface="Sora"/>
              <a:ea typeface="Sora"/>
              <a:cs typeface="Sora"/>
              <a:sym typeface="Sora"/>
            </a:endParaRPr>
          </a:p>
        </p:txBody>
      </p:sp>
      <p:sp>
        <p:nvSpPr>
          <p:cNvPr id="1056" name="Google Shape;1056;p68">
            <a:extLst>
              <a:ext uri="{FF2B5EF4-FFF2-40B4-BE49-F238E27FC236}">
                <a16:creationId xmlns:a16="http://schemas.microsoft.com/office/drawing/2014/main" id="{90D173DC-E6D3-D2A3-706F-D8E990B31656}"/>
              </a:ext>
            </a:extLst>
          </p:cNvPr>
          <p:cNvSpPr/>
          <p:nvPr/>
        </p:nvSpPr>
        <p:spPr>
          <a:xfrm flipH="1">
            <a:off x="9647405" y="2133137"/>
            <a:ext cx="361200" cy="3612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a:ea typeface="Sora"/>
              <a:cs typeface="Sora"/>
              <a:sym typeface="Sora"/>
            </a:endParaRPr>
          </a:p>
        </p:txBody>
      </p:sp>
      <p:sp>
        <p:nvSpPr>
          <p:cNvPr id="1057" name="Google Shape;1057;p68">
            <a:extLst>
              <a:ext uri="{FF2B5EF4-FFF2-40B4-BE49-F238E27FC236}">
                <a16:creationId xmlns:a16="http://schemas.microsoft.com/office/drawing/2014/main" id="{BFF2B998-20DB-6222-A49B-11CC59E35226}"/>
              </a:ext>
            </a:extLst>
          </p:cNvPr>
          <p:cNvSpPr/>
          <p:nvPr/>
        </p:nvSpPr>
        <p:spPr>
          <a:xfrm flipH="1">
            <a:off x="14977933" y="2108797"/>
            <a:ext cx="361200" cy="3612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a:ea typeface="Sora"/>
              <a:cs typeface="Sora"/>
              <a:sym typeface="Sora"/>
            </a:endParaRPr>
          </a:p>
        </p:txBody>
      </p:sp>
      <p:sp>
        <p:nvSpPr>
          <p:cNvPr id="1053" name="Google Shape;1053;p68">
            <a:extLst>
              <a:ext uri="{FF2B5EF4-FFF2-40B4-BE49-F238E27FC236}">
                <a16:creationId xmlns:a16="http://schemas.microsoft.com/office/drawing/2014/main" id="{ABA94399-CC2A-18BE-6BA1-D2488473AAA4}"/>
              </a:ext>
            </a:extLst>
          </p:cNvPr>
          <p:cNvSpPr/>
          <p:nvPr/>
        </p:nvSpPr>
        <p:spPr>
          <a:xfrm flipH="1">
            <a:off x="16856370" y="2106539"/>
            <a:ext cx="365700" cy="365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a:ea typeface="Sora"/>
              <a:cs typeface="Sora"/>
              <a:sym typeface="Sora"/>
            </a:endParaRPr>
          </a:p>
        </p:txBody>
      </p:sp>
      <p:sp>
        <p:nvSpPr>
          <p:cNvPr id="1058" name="Google Shape;1058;p68">
            <a:extLst>
              <a:ext uri="{FF2B5EF4-FFF2-40B4-BE49-F238E27FC236}">
                <a16:creationId xmlns:a16="http://schemas.microsoft.com/office/drawing/2014/main" id="{7BE4AF36-869A-D07C-4D0C-71210D5D1904}"/>
              </a:ext>
            </a:extLst>
          </p:cNvPr>
          <p:cNvSpPr txBox="1">
            <a:spLocks noGrp="1"/>
          </p:cNvSpPr>
          <p:nvPr>
            <p:ph type="title" idx="5"/>
          </p:nvPr>
        </p:nvSpPr>
        <p:spPr>
          <a:xfrm>
            <a:off x="9432842" y="1663013"/>
            <a:ext cx="825900" cy="361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Step 1</a:t>
            </a:r>
            <a:endParaRPr dirty="0"/>
          </a:p>
        </p:txBody>
      </p:sp>
      <p:sp>
        <p:nvSpPr>
          <p:cNvPr id="1059" name="Google Shape;1059;p68">
            <a:extLst>
              <a:ext uri="{FF2B5EF4-FFF2-40B4-BE49-F238E27FC236}">
                <a16:creationId xmlns:a16="http://schemas.microsoft.com/office/drawing/2014/main" id="{E0CF4A90-4013-3212-CAC2-6E742DDDC756}"/>
              </a:ext>
            </a:extLst>
          </p:cNvPr>
          <p:cNvSpPr txBox="1">
            <a:spLocks noGrp="1"/>
          </p:cNvSpPr>
          <p:nvPr>
            <p:ph type="title" idx="3"/>
          </p:nvPr>
        </p:nvSpPr>
        <p:spPr>
          <a:xfrm flipH="1">
            <a:off x="11057476" y="1632365"/>
            <a:ext cx="825900" cy="361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Step 2</a:t>
            </a:r>
            <a:endParaRPr dirty="0"/>
          </a:p>
        </p:txBody>
      </p:sp>
      <p:sp>
        <p:nvSpPr>
          <p:cNvPr id="1060" name="Google Shape;1060;p68">
            <a:extLst>
              <a:ext uri="{FF2B5EF4-FFF2-40B4-BE49-F238E27FC236}">
                <a16:creationId xmlns:a16="http://schemas.microsoft.com/office/drawing/2014/main" id="{0806F834-7549-5B4C-193D-556DDA0FD5DC}"/>
              </a:ext>
            </a:extLst>
          </p:cNvPr>
          <p:cNvSpPr txBox="1">
            <a:spLocks noGrp="1"/>
          </p:cNvSpPr>
          <p:nvPr>
            <p:ph type="title" idx="4"/>
          </p:nvPr>
        </p:nvSpPr>
        <p:spPr>
          <a:xfrm flipH="1">
            <a:off x="12929114" y="1656164"/>
            <a:ext cx="825900" cy="361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Step 3</a:t>
            </a:r>
            <a:endParaRPr/>
          </a:p>
        </p:txBody>
      </p:sp>
      <p:sp>
        <p:nvSpPr>
          <p:cNvPr id="1061" name="Google Shape;1061;p68">
            <a:extLst>
              <a:ext uri="{FF2B5EF4-FFF2-40B4-BE49-F238E27FC236}">
                <a16:creationId xmlns:a16="http://schemas.microsoft.com/office/drawing/2014/main" id="{E72BE492-A408-537E-3377-252A076E73A4}"/>
              </a:ext>
            </a:extLst>
          </p:cNvPr>
          <p:cNvSpPr txBox="1">
            <a:spLocks noGrp="1"/>
          </p:cNvSpPr>
          <p:nvPr>
            <p:ph type="title" idx="6"/>
          </p:nvPr>
        </p:nvSpPr>
        <p:spPr>
          <a:xfrm flipH="1">
            <a:off x="14745583" y="1656164"/>
            <a:ext cx="825900" cy="361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Step 4</a:t>
            </a:r>
            <a:endParaRPr dirty="0"/>
          </a:p>
        </p:txBody>
      </p:sp>
      <p:sp>
        <p:nvSpPr>
          <p:cNvPr id="1062" name="Google Shape;1062;p68">
            <a:extLst>
              <a:ext uri="{FF2B5EF4-FFF2-40B4-BE49-F238E27FC236}">
                <a16:creationId xmlns:a16="http://schemas.microsoft.com/office/drawing/2014/main" id="{7E283F55-0F0F-D761-BBEB-47F02411ADDD}"/>
              </a:ext>
            </a:extLst>
          </p:cNvPr>
          <p:cNvSpPr txBox="1">
            <a:spLocks noGrp="1"/>
          </p:cNvSpPr>
          <p:nvPr>
            <p:ph type="title" idx="7"/>
          </p:nvPr>
        </p:nvSpPr>
        <p:spPr>
          <a:xfrm flipH="1">
            <a:off x="16562052" y="1663013"/>
            <a:ext cx="825900" cy="361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Goal</a:t>
            </a:r>
            <a:endParaRPr dirty="0"/>
          </a:p>
        </p:txBody>
      </p:sp>
      <p:sp>
        <p:nvSpPr>
          <p:cNvPr id="1063" name="Google Shape;1063;p68">
            <a:extLst>
              <a:ext uri="{FF2B5EF4-FFF2-40B4-BE49-F238E27FC236}">
                <a16:creationId xmlns:a16="http://schemas.microsoft.com/office/drawing/2014/main" id="{BE0041A2-3D18-1151-CCB1-BE42E368777B}"/>
              </a:ext>
            </a:extLst>
          </p:cNvPr>
          <p:cNvSpPr txBox="1">
            <a:spLocks noGrp="1"/>
          </p:cNvSpPr>
          <p:nvPr>
            <p:ph type="body" idx="1"/>
          </p:nvPr>
        </p:nvSpPr>
        <p:spPr>
          <a:xfrm>
            <a:off x="9144000" y="2790161"/>
            <a:ext cx="1729567" cy="949116"/>
          </a:xfrm>
          <a:prstGeom prst="rect">
            <a:avLst/>
          </a:prstGeom>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dirty="0">
                <a:sym typeface="IBM Plex Sans"/>
              </a:rPr>
              <a:t>Introduction</a:t>
            </a:r>
            <a:endParaRPr dirty="0">
              <a:sym typeface="IBM Plex Sans"/>
            </a:endParaRPr>
          </a:p>
        </p:txBody>
      </p:sp>
      <p:sp>
        <p:nvSpPr>
          <p:cNvPr id="1064" name="Google Shape;1064;p68">
            <a:extLst>
              <a:ext uri="{FF2B5EF4-FFF2-40B4-BE49-F238E27FC236}">
                <a16:creationId xmlns:a16="http://schemas.microsoft.com/office/drawing/2014/main" id="{CB9FBE4C-5D18-A8C3-0919-82DB3BB4F60D}"/>
              </a:ext>
            </a:extLst>
          </p:cNvPr>
          <p:cNvSpPr txBox="1">
            <a:spLocks noGrp="1"/>
          </p:cNvSpPr>
          <p:nvPr>
            <p:ph type="title"/>
          </p:nvPr>
        </p:nvSpPr>
        <p:spPr>
          <a:xfrm>
            <a:off x="-5829000" y="222124"/>
            <a:ext cx="5829000" cy="683400"/>
          </a:xfrm>
          <a:prstGeom prst="rect">
            <a:avLst/>
          </a:prstGeom>
        </p:spPr>
        <p:txBody>
          <a:bodyPr spcFirstLastPara="1" wrap="square" lIns="91425" tIns="91425" rIns="91425" bIns="91425" anchor="t" anchorCtr="0">
            <a:spAutoFit/>
          </a:bodyPr>
          <a:lstStyle/>
          <a:p>
            <a:pPr marL="0" lvl="0" indent="0" algn="l" rtl="0">
              <a:spcBef>
                <a:spcPts val="0"/>
              </a:spcBef>
              <a:spcAft>
                <a:spcPts val="0"/>
              </a:spcAft>
              <a:buNone/>
            </a:pPr>
            <a:r>
              <a:rPr lang="en" dirty="0"/>
              <a:t>Project roadmap</a:t>
            </a:r>
            <a:endParaRPr dirty="0"/>
          </a:p>
        </p:txBody>
      </p:sp>
      <p:sp>
        <p:nvSpPr>
          <p:cNvPr id="1065" name="Google Shape;1065;p68">
            <a:extLst>
              <a:ext uri="{FF2B5EF4-FFF2-40B4-BE49-F238E27FC236}">
                <a16:creationId xmlns:a16="http://schemas.microsoft.com/office/drawing/2014/main" id="{AA766B28-204A-4310-A9FA-895EFD9B1663}"/>
              </a:ext>
            </a:extLst>
          </p:cNvPr>
          <p:cNvSpPr txBox="1">
            <a:spLocks noGrp="1"/>
          </p:cNvSpPr>
          <p:nvPr>
            <p:ph type="body" idx="8"/>
          </p:nvPr>
        </p:nvSpPr>
        <p:spPr>
          <a:xfrm>
            <a:off x="253670" y="135935"/>
            <a:ext cx="3345305" cy="10563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sz="3600" dirty="0">
                <a:latin typeface="IBM Plex Sans"/>
              </a:rPr>
              <a:t>SQL</a:t>
            </a:r>
            <a:r>
              <a:rPr lang="en" dirty="0"/>
              <a:t> </a:t>
            </a:r>
            <a:r>
              <a:rPr lang="en" sz="3600" dirty="0">
                <a:latin typeface="IBM Plex Sans"/>
                <a:sym typeface="IBM Plex Sans"/>
              </a:rPr>
              <a:t>Queries</a:t>
            </a:r>
            <a:endParaRPr sz="3600" dirty="0">
              <a:latin typeface="IBM Plex Sans"/>
              <a:sym typeface="IBM Plex Sans"/>
            </a:endParaRPr>
          </a:p>
        </p:txBody>
      </p:sp>
      <p:sp>
        <p:nvSpPr>
          <p:cNvPr id="1066" name="Google Shape;1066;p68">
            <a:extLst>
              <a:ext uri="{FF2B5EF4-FFF2-40B4-BE49-F238E27FC236}">
                <a16:creationId xmlns:a16="http://schemas.microsoft.com/office/drawing/2014/main" id="{08EB198B-AEF4-86BB-004B-54927378824C}"/>
              </a:ext>
            </a:extLst>
          </p:cNvPr>
          <p:cNvSpPr txBox="1">
            <a:spLocks noGrp="1"/>
          </p:cNvSpPr>
          <p:nvPr>
            <p:ph type="body" idx="9"/>
          </p:nvPr>
        </p:nvSpPr>
        <p:spPr>
          <a:xfrm>
            <a:off x="14414683" y="2869463"/>
            <a:ext cx="1487700" cy="10563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None/>
            </a:pPr>
            <a:r>
              <a:rPr lang="en" dirty="0"/>
              <a:t>Results </a:t>
            </a:r>
            <a:endParaRPr dirty="0"/>
          </a:p>
        </p:txBody>
      </p:sp>
      <p:sp>
        <p:nvSpPr>
          <p:cNvPr id="1067" name="Google Shape;1067;p68">
            <a:extLst>
              <a:ext uri="{FF2B5EF4-FFF2-40B4-BE49-F238E27FC236}">
                <a16:creationId xmlns:a16="http://schemas.microsoft.com/office/drawing/2014/main" id="{0E6C1260-4591-B06E-8CCB-CE0CDF1EB73C}"/>
              </a:ext>
            </a:extLst>
          </p:cNvPr>
          <p:cNvSpPr txBox="1">
            <a:spLocks noGrp="1"/>
          </p:cNvSpPr>
          <p:nvPr>
            <p:ph type="body" idx="14"/>
          </p:nvPr>
        </p:nvSpPr>
        <p:spPr>
          <a:xfrm>
            <a:off x="10776560" y="2742987"/>
            <a:ext cx="1487701" cy="691696"/>
          </a:xfrm>
          <a:prstGeom prst="rect">
            <a:avLst/>
          </a:prstGeom>
        </p:spPr>
        <p:txBody>
          <a:bodyPr spcFirstLastPara="1" wrap="square" lIns="91425" tIns="91425" rIns="91425" bIns="91425" anchor="t" anchorCtr="0">
            <a:normAutofit/>
          </a:bodyPr>
          <a:lstStyle/>
          <a:p>
            <a:pPr marL="0" lvl="0" indent="0">
              <a:buNone/>
            </a:pPr>
            <a:r>
              <a:rPr lang="en" dirty="0">
                <a:sym typeface="IBM Plex Sans"/>
              </a:rPr>
              <a:t>Database Design Overview</a:t>
            </a:r>
            <a:endParaRPr dirty="0">
              <a:sym typeface="IBM Plex Sans"/>
            </a:endParaRPr>
          </a:p>
        </p:txBody>
      </p:sp>
      <p:sp>
        <p:nvSpPr>
          <p:cNvPr id="1068" name="Google Shape;1068;p68">
            <a:extLst>
              <a:ext uri="{FF2B5EF4-FFF2-40B4-BE49-F238E27FC236}">
                <a16:creationId xmlns:a16="http://schemas.microsoft.com/office/drawing/2014/main" id="{66BCB1B8-2C51-A679-01E7-CDC64A1EFE69}"/>
              </a:ext>
            </a:extLst>
          </p:cNvPr>
          <p:cNvSpPr txBox="1">
            <a:spLocks noGrp="1"/>
          </p:cNvSpPr>
          <p:nvPr>
            <p:ph type="body" idx="13"/>
          </p:nvPr>
        </p:nvSpPr>
        <p:spPr>
          <a:xfrm>
            <a:off x="16031670" y="2768063"/>
            <a:ext cx="1649400" cy="12591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None/>
            </a:pPr>
            <a:r>
              <a:rPr lang="en" dirty="0"/>
              <a:t>Conclusion</a:t>
            </a:r>
            <a:endParaRPr dirty="0"/>
          </a:p>
        </p:txBody>
      </p:sp>
      <p:sp>
        <p:nvSpPr>
          <p:cNvPr id="1069" name="Google Shape;1069;p68">
            <a:extLst>
              <a:ext uri="{FF2B5EF4-FFF2-40B4-BE49-F238E27FC236}">
                <a16:creationId xmlns:a16="http://schemas.microsoft.com/office/drawing/2014/main" id="{997ADAB6-DC73-AE8D-18DF-318FA8F5F11D}"/>
              </a:ext>
            </a:extLst>
          </p:cNvPr>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15</a:t>
            </a:fld>
            <a:endParaRPr/>
          </a:p>
        </p:txBody>
      </p:sp>
      <p:pic>
        <p:nvPicPr>
          <p:cNvPr id="1070" name="Google Shape;1070;p68">
            <a:extLst>
              <a:ext uri="{FF2B5EF4-FFF2-40B4-BE49-F238E27FC236}">
                <a16:creationId xmlns:a16="http://schemas.microsoft.com/office/drawing/2014/main" id="{1D971F08-B9E4-8F1C-813E-E7FC21144C19}"/>
              </a:ext>
            </a:extLst>
          </p:cNvPr>
          <p:cNvPicPr preferRelativeResize="0"/>
          <p:nvPr/>
        </p:nvPicPr>
        <p:blipFill>
          <a:blip r:embed="rId3">
            <a:alphaModFix amt="75000"/>
          </a:blip>
          <a:stretch>
            <a:fillRect/>
          </a:stretch>
        </p:blipFill>
        <p:spPr>
          <a:xfrm>
            <a:off x="228600" y="4431325"/>
            <a:ext cx="2164500" cy="504799"/>
          </a:xfrm>
          <a:prstGeom prst="rect">
            <a:avLst/>
          </a:prstGeom>
          <a:noFill/>
          <a:ln>
            <a:noFill/>
          </a:ln>
        </p:spPr>
      </p:pic>
      <p:sp>
        <p:nvSpPr>
          <p:cNvPr id="4" name="TextBox 3">
            <a:extLst>
              <a:ext uri="{FF2B5EF4-FFF2-40B4-BE49-F238E27FC236}">
                <a16:creationId xmlns:a16="http://schemas.microsoft.com/office/drawing/2014/main" id="{0EEF0455-8135-F805-0F80-AFE1D552F294}"/>
              </a:ext>
            </a:extLst>
          </p:cNvPr>
          <p:cNvSpPr txBox="1"/>
          <p:nvPr/>
        </p:nvSpPr>
        <p:spPr>
          <a:xfrm>
            <a:off x="240420" y="1188715"/>
            <a:ext cx="4755348" cy="3108543"/>
          </a:xfrm>
          <a:prstGeom prst="rect">
            <a:avLst/>
          </a:prstGeom>
          <a:noFill/>
        </p:spPr>
        <p:txBody>
          <a:bodyPr wrap="square">
            <a:spAutoFit/>
          </a:bodyPr>
          <a:lstStyle/>
          <a:p>
            <a:r>
              <a:rPr lang="en-US" dirty="0"/>
              <a:t>SELECT </a:t>
            </a:r>
            <a:r>
              <a:rPr lang="en-US" dirty="0" err="1"/>
              <a:t>ps.ProductID</a:t>
            </a:r>
            <a:r>
              <a:rPr lang="en-US" dirty="0"/>
              <a:t>, </a:t>
            </a:r>
            <a:r>
              <a:rPr lang="en-US" dirty="0" err="1"/>
              <a:t>p.Name</a:t>
            </a:r>
            <a:r>
              <a:rPr lang="en-US" dirty="0"/>
              <a:t> AS ProductName, </a:t>
            </a:r>
            <a:r>
              <a:rPr lang="en-US" dirty="0" err="1"/>
              <a:t>ps.StoreID</a:t>
            </a:r>
            <a:r>
              <a:rPr lang="en-US" dirty="0"/>
              <a:t>, </a:t>
            </a:r>
            <a:r>
              <a:rPr lang="en-US" dirty="0" err="1"/>
              <a:t>s.StoreName</a:t>
            </a:r>
            <a:r>
              <a:rPr lang="en-US" dirty="0"/>
              <a:t>, </a:t>
            </a:r>
            <a:r>
              <a:rPr lang="en-US" dirty="0" err="1"/>
              <a:t>s.Location</a:t>
            </a:r>
            <a:endParaRPr lang="en-US" dirty="0"/>
          </a:p>
          <a:p>
            <a:r>
              <a:rPr lang="en-US" dirty="0"/>
              <a:t>FROM PRODUCTSTORE </a:t>
            </a:r>
            <a:r>
              <a:rPr lang="en-US" dirty="0" err="1"/>
              <a:t>ps</a:t>
            </a:r>
            <a:r>
              <a:rPr lang="en-US" dirty="0"/>
              <a:t> JOIN PRODUCTS p USING(</a:t>
            </a:r>
            <a:r>
              <a:rPr lang="en-US" dirty="0" err="1"/>
              <a:t>ProductID</a:t>
            </a:r>
            <a:r>
              <a:rPr lang="en-US" dirty="0"/>
              <a:t>)</a:t>
            </a:r>
          </a:p>
          <a:p>
            <a:r>
              <a:rPr lang="en-US" dirty="0"/>
              <a:t>JOIN STORES s USING(</a:t>
            </a:r>
            <a:r>
              <a:rPr lang="en-US" dirty="0" err="1"/>
              <a:t>StoreID</a:t>
            </a:r>
            <a:r>
              <a:rPr lang="en-US" dirty="0"/>
              <a:t>)</a:t>
            </a:r>
          </a:p>
          <a:p>
            <a:r>
              <a:rPr lang="en-US" dirty="0"/>
              <a:t>ORDER BY </a:t>
            </a:r>
            <a:r>
              <a:rPr lang="en-US" dirty="0" err="1"/>
              <a:t>ps.StoreID</a:t>
            </a:r>
            <a:r>
              <a:rPr lang="en-US" dirty="0"/>
              <a:t>, </a:t>
            </a:r>
            <a:r>
              <a:rPr lang="en-US" dirty="0" err="1"/>
              <a:t>ps.ProductID</a:t>
            </a:r>
            <a:r>
              <a:rPr lang="en-US" dirty="0"/>
              <a:t>;</a:t>
            </a:r>
          </a:p>
          <a:p>
            <a:endParaRPr lang="en-US" dirty="0"/>
          </a:p>
          <a:p>
            <a:r>
              <a:rPr lang="en-US" dirty="0"/>
              <a:t>This query uses multi-table INNER JOINs to show which products are available in which stores. By joining the PRODUCTSTORE, PRODUCTS, and STORES tables, we can view product names, store names, and store locations in one combined result. The final output is ordered by store and product for clarity.</a:t>
            </a:r>
          </a:p>
          <a:p>
            <a:pPr>
              <a:buNone/>
            </a:pPr>
            <a:endParaRPr lang="en-US" dirty="0">
              <a:solidFill>
                <a:srgbClr val="000000"/>
              </a:solidFill>
              <a:effectLst/>
              <a:latin typeface="Helvetica" pitchFamily="2" charset="0"/>
            </a:endParaRPr>
          </a:p>
        </p:txBody>
      </p:sp>
      <p:pic>
        <p:nvPicPr>
          <p:cNvPr id="5" name="Picture 4">
            <a:extLst>
              <a:ext uri="{FF2B5EF4-FFF2-40B4-BE49-F238E27FC236}">
                <a16:creationId xmlns:a16="http://schemas.microsoft.com/office/drawing/2014/main" id="{F6B90BDF-A146-53BC-8C1D-25D07256A934}"/>
              </a:ext>
            </a:extLst>
          </p:cNvPr>
          <p:cNvPicPr>
            <a:picLocks noChangeAspect="1"/>
          </p:cNvPicPr>
          <p:nvPr/>
        </p:nvPicPr>
        <p:blipFill>
          <a:blip r:embed="rId4"/>
          <a:stretch>
            <a:fillRect/>
          </a:stretch>
        </p:blipFill>
        <p:spPr>
          <a:xfrm>
            <a:off x="4881350" y="1245407"/>
            <a:ext cx="4068442" cy="2248625"/>
          </a:xfrm>
          <a:prstGeom prst="rect">
            <a:avLst/>
          </a:prstGeom>
        </p:spPr>
      </p:pic>
      <p:sp>
        <p:nvSpPr>
          <p:cNvPr id="2" name="TextBox 1">
            <a:extLst>
              <a:ext uri="{FF2B5EF4-FFF2-40B4-BE49-F238E27FC236}">
                <a16:creationId xmlns:a16="http://schemas.microsoft.com/office/drawing/2014/main" id="{BFBCA7A5-E907-FA63-5597-4312B8087558}"/>
              </a:ext>
            </a:extLst>
          </p:cNvPr>
          <p:cNvSpPr txBox="1"/>
          <p:nvPr/>
        </p:nvSpPr>
        <p:spPr>
          <a:xfrm>
            <a:off x="270208" y="786123"/>
            <a:ext cx="4756430" cy="523220"/>
          </a:xfrm>
          <a:prstGeom prst="rect">
            <a:avLst/>
          </a:prstGeom>
          <a:noFill/>
        </p:spPr>
        <p:txBody>
          <a:bodyPr wrap="none" rtlCol="0">
            <a:spAutoFit/>
          </a:bodyPr>
          <a:lstStyle/>
          <a:p>
            <a:r>
              <a:rPr lang="en-US" b="1" dirty="0">
                <a:latin typeface="Arial" panose="020B0604020202020204" pitchFamily="34" charset="0"/>
                <a:cs typeface="Arial" panose="020B0604020202020204" pitchFamily="34" charset="0"/>
              </a:rPr>
              <a:t>Query 1: Show the Store details for each product sold</a:t>
            </a:r>
          </a:p>
          <a:p>
            <a:endParaRPr lang="en-US" dirty="0"/>
          </a:p>
        </p:txBody>
      </p:sp>
    </p:spTree>
    <p:extLst>
      <p:ext uri="{BB962C8B-B14F-4D97-AF65-F5344CB8AC3E}">
        <p14:creationId xmlns:p14="http://schemas.microsoft.com/office/powerpoint/2010/main" val="259347125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051">
          <a:extLst>
            <a:ext uri="{FF2B5EF4-FFF2-40B4-BE49-F238E27FC236}">
              <a16:creationId xmlns:a16="http://schemas.microsoft.com/office/drawing/2014/main" id="{AD56E478-B6EA-0BC5-AA9D-833538BD8288}"/>
            </a:ext>
          </a:extLst>
        </p:cNvPr>
        <p:cNvGrpSpPr/>
        <p:nvPr/>
      </p:nvGrpSpPr>
      <p:grpSpPr>
        <a:xfrm>
          <a:off x="0" y="0"/>
          <a:ext cx="0" cy="0"/>
          <a:chOff x="0" y="0"/>
          <a:chExt cx="0" cy="0"/>
        </a:xfrm>
      </p:grpSpPr>
      <p:cxnSp>
        <p:nvCxnSpPr>
          <p:cNvPr id="1052" name="Google Shape;1052;p68">
            <a:extLst>
              <a:ext uri="{FF2B5EF4-FFF2-40B4-BE49-F238E27FC236}">
                <a16:creationId xmlns:a16="http://schemas.microsoft.com/office/drawing/2014/main" id="{336B3531-D21E-AE8F-4B8A-8B12CC491C37}"/>
              </a:ext>
            </a:extLst>
          </p:cNvPr>
          <p:cNvCxnSpPr>
            <a:cxnSpLocks/>
            <a:endCxn id="1053" idx="2"/>
          </p:cNvCxnSpPr>
          <p:nvPr/>
        </p:nvCxnSpPr>
        <p:spPr>
          <a:xfrm flipV="1">
            <a:off x="10092017" y="2102408"/>
            <a:ext cx="7531150" cy="7822"/>
          </a:xfrm>
          <a:prstGeom prst="straightConnector1">
            <a:avLst/>
          </a:prstGeom>
          <a:noFill/>
          <a:ln w="9525" cap="flat" cmpd="sng">
            <a:solidFill>
              <a:schemeClr val="accent5"/>
            </a:solidFill>
            <a:prstDash val="solid"/>
            <a:round/>
            <a:headEnd type="none" w="med" len="med"/>
            <a:tailEnd type="none" w="med" len="med"/>
          </a:ln>
        </p:spPr>
      </p:cxnSp>
      <p:sp>
        <p:nvSpPr>
          <p:cNvPr id="1054" name="Google Shape;1054;p68">
            <a:extLst>
              <a:ext uri="{FF2B5EF4-FFF2-40B4-BE49-F238E27FC236}">
                <a16:creationId xmlns:a16="http://schemas.microsoft.com/office/drawing/2014/main" id="{380D1CF1-EB6E-168D-7CBF-F2722FC9F3C2}"/>
              </a:ext>
            </a:extLst>
          </p:cNvPr>
          <p:cNvSpPr/>
          <p:nvPr/>
        </p:nvSpPr>
        <p:spPr>
          <a:xfrm flipH="1">
            <a:off x="11886629" y="1921808"/>
            <a:ext cx="365760" cy="365760"/>
          </a:xfrm>
          <a:prstGeom prst="ellipse">
            <a:avLst/>
          </a:prstGeom>
          <a:solidFill>
            <a:schemeClr val="accent3"/>
          </a:solidFill>
          <a:ln w="15875">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a:ea typeface="Sora"/>
              <a:cs typeface="Sora"/>
              <a:sym typeface="Sora"/>
            </a:endParaRPr>
          </a:p>
        </p:txBody>
      </p:sp>
      <p:sp>
        <p:nvSpPr>
          <p:cNvPr id="1055" name="Google Shape;1055;p68">
            <a:extLst>
              <a:ext uri="{FF2B5EF4-FFF2-40B4-BE49-F238E27FC236}">
                <a16:creationId xmlns:a16="http://schemas.microsoft.com/office/drawing/2014/main" id="{2344908E-AB0B-AB23-4A15-356DC6D3B9F6}"/>
              </a:ext>
            </a:extLst>
          </p:cNvPr>
          <p:cNvSpPr/>
          <p:nvPr/>
        </p:nvSpPr>
        <p:spPr>
          <a:xfrm flipH="1">
            <a:off x="13766825" y="1821080"/>
            <a:ext cx="548640" cy="548640"/>
          </a:xfrm>
          <a:prstGeom prst="ellipse">
            <a:avLst/>
          </a:prstGeom>
          <a:solidFill>
            <a:schemeClr val="lt2"/>
          </a:solidFill>
          <a:ln w="15875">
            <a:solidFill>
              <a:schemeClr val="bg1"/>
            </a:solidFill>
          </a:ln>
          <a:effectLst>
            <a:outerShdw blurRad="342900" dist="38100" dir="5400000" algn="bl" rotWithShape="0">
              <a:schemeClr val="accent1">
                <a:alpha val="50000"/>
              </a:schemeClr>
            </a:outerShdw>
          </a:effectLst>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a:ea typeface="Sora"/>
              <a:cs typeface="Sora"/>
              <a:sym typeface="Sora"/>
            </a:endParaRPr>
          </a:p>
        </p:txBody>
      </p:sp>
      <p:sp>
        <p:nvSpPr>
          <p:cNvPr id="1056" name="Google Shape;1056;p68">
            <a:extLst>
              <a:ext uri="{FF2B5EF4-FFF2-40B4-BE49-F238E27FC236}">
                <a16:creationId xmlns:a16="http://schemas.microsoft.com/office/drawing/2014/main" id="{2EAE0892-10CF-8952-FF25-DE2EDB36A795}"/>
              </a:ext>
            </a:extLst>
          </p:cNvPr>
          <p:cNvSpPr/>
          <p:nvPr/>
        </p:nvSpPr>
        <p:spPr>
          <a:xfrm flipH="1">
            <a:off x="9941136" y="1921808"/>
            <a:ext cx="361200" cy="3612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dirty="0">
              <a:solidFill>
                <a:schemeClr val="lt1"/>
              </a:solidFill>
              <a:latin typeface="Sora"/>
              <a:ea typeface="Sora"/>
              <a:cs typeface="Sora"/>
              <a:sym typeface="Sora"/>
            </a:endParaRPr>
          </a:p>
        </p:txBody>
      </p:sp>
      <p:sp>
        <p:nvSpPr>
          <p:cNvPr id="1057" name="Google Shape;1057;p68">
            <a:extLst>
              <a:ext uri="{FF2B5EF4-FFF2-40B4-BE49-F238E27FC236}">
                <a16:creationId xmlns:a16="http://schemas.microsoft.com/office/drawing/2014/main" id="{6D1F5342-CFF7-6A20-2518-934DC9C36B53}"/>
              </a:ext>
            </a:extLst>
          </p:cNvPr>
          <p:cNvSpPr/>
          <p:nvPr/>
        </p:nvSpPr>
        <p:spPr>
          <a:xfrm flipH="1">
            <a:off x="15777602" y="1912513"/>
            <a:ext cx="361200" cy="3612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a:ea typeface="Sora"/>
              <a:cs typeface="Sora"/>
              <a:sym typeface="Sora"/>
            </a:endParaRPr>
          </a:p>
        </p:txBody>
      </p:sp>
      <p:sp>
        <p:nvSpPr>
          <p:cNvPr id="1053" name="Google Shape;1053;p68">
            <a:extLst>
              <a:ext uri="{FF2B5EF4-FFF2-40B4-BE49-F238E27FC236}">
                <a16:creationId xmlns:a16="http://schemas.microsoft.com/office/drawing/2014/main" id="{CA44C422-CA55-AC16-A500-677E55EF6052}"/>
              </a:ext>
            </a:extLst>
          </p:cNvPr>
          <p:cNvSpPr/>
          <p:nvPr/>
        </p:nvSpPr>
        <p:spPr>
          <a:xfrm flipH="1">
            <a:off x="17257467" y="1921808"/>
            <a:ext cx="365700" cy="361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a:ea typeface="Sora"/>
              <a:cs typeface="Sora"/>
              <a:sym typeface="Sora"/>
            </a:endParaRPr>
          </a:p>
        </p:txBody>
      </p:sp>
      <p:sp>
        <p:nvSpPr>
          <p:cNvPr id="1058" name="Google Shape;1058;p68">
            <a:extLst>
              <a:ext uri="{FF2B5EF4-FFF2-40B4-BE49-F238E27FC236}">
                <a16:creationId xmlns:a16="http://schemas.microsoft.com/office/drawing/2014/main" id="{D7D56694-FE2A-F7D9-9595-5D175A2CD617}"/>
              </a:ext>
            </a:extLst>
          </p:cNvPr>
          <p:cNvSpPr txBox="1">
            <a:spLocks noGrp="1"/>
          </p:cNvSpPr>
          <p:nvPr>
            <p:ph type="title" idx="5"/>
          </p:nvPr>
        </p:nvSpPr>
        <p:spPr>
          <a:xfrm>
            <a:off x="9711882" y="1432957"/>
            <a:ext cx="825900" cy="361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Step 1</a:t>
            </a:r>
            <a:endParaRPr dirty="0"/>
          </a:p>
        </p:txBody>
      </p:sp>
      <p:sp>
        <p:nvSpPr>
          <p:cNvPr id="1059" name="Google Shape;1059;p68">
            <a:extLst>
              <a:ext uri="{FF2B5EF4-FFF2-40B4-BE49-F238E27FC236}">
                <a16:creationId xmlns:a16="http://schemas.microsoft.com/office/drawing/2014/main" id="{AA56E501-6EED-78CD-A59C-90EEFB4D3F9F}"/>
              </a:ext>
            </a:extLst>
          </p:cNvPr>
          <p:cNvSpPr txBox="1">
            <a:spLocks noGrp="1"/>
          </p:cNvSpPr>
          <p:nvPr>
            <p:ph type="title" idx="3"/>
          </p:nvPr>
        </p:nvSpPr>
        <p:spPr>
          <a:xfrm flipH="1">
            <a:off x="11656559" y="1470308"/>
            <a:ext cx="825900" cy="361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Step 2</a:t>
            </a:r>
            <a:endParaRPr dirty="0"/>
          </a:p>
        </p:txBody>
      </p:sp>
      <p:sp>
        <p:nvSpPr>
          <p:cNvPr id="1060" name="Google Shape;1060;p68">
            <a:extLst>
              <a:ext uri="{FF2B5EF4-FFF2-40B4-BE49-F238E27FC236}">
                <a16:creationId xmlns:a16="http://schemas.microsoft.com/office/drawing/2014/main" id="{99B09776-ACA9-5E59-C514-0ECDB4B849D8}"/>
              </a:ext>
            </a:extLst>
          </p:cNvPr>
          <p:cNvSpPr txBox="1">
            <a:spLocks noGrp="1"/>
          </p:cNvSpPr>
          <p:nvPr>
            <p:ph type="title" idx="4"/>
          </p:nvPr>
        </p:nvSpPr>
        <p:spPr>
          <a:xfrm flipH="1">
            <a:off x="13628195" y="1432957"/>
            <a:ext cx="825900" cy="361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Step 3</a:t>
            </a:r>
            <a:endParaRPr dirty="0"/>
          </a:p>
        </p:txBody>
      </p:sp>
      <p:sp>
        <p:nvSpPr>
          <p:cNvPr id="1061" name="Google Shape;1061;p68">
            <a:extLst>
              <a:ext uri="{FF2B5EF4-FFF2-40B4-BE49-F238E27FC236}">
                <a16:creationId xmlns:a16="http://schemas.microsoft.com/office/drawing/2014/main" id="{953D5F86-1AB0-3538-B3E5-19E6922BDC8C}"/>
              </a:ext>
            </a:extLst>
          </p:cNvPr>
          <p:cNvSpPr txBox="1">
            <a:spLocks noGrp="1"/>
          </p:cNvSpPr>
          <p:nvPr>
            <p:ph type="title" idx="6"/>
          </p:nvPr>
        </p:nvSpPr>
        <p:spPr>
          <a:xfrm flipH="1">
            <a:off x="15545252" y="1459880"/>
            <a:ext cx="825900" cy="361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Step 4</a:t>
            </a:r>
            <a:endParaRPr dirty="0"/>
          </a:p>
        </p:txBody>
      </p:sp>
      <p:sp>
        <p:nvSpPr>
          <p:cNvPr id="1062" name="Google Shape;1062;p68">
            <a:extLst>
              <a:ext uri="{FF2B5EF4-FFF2-40B4-BE49-F238E27FC236}">
                <a16:creationId xmlns:a16="http://schemas.microsoft.com/office/drawing/2014/main" id="{EA49EDD6-E379-2B80-C0CA-E0A5BA4282AB}"/>
              </a:ext>
            </a:extLst>
          </p:cNvPr>
          <p:cNvSpPr txBox="1">
            <a:spLocks noGrp="1"/>
          </p:cNvSpPr>
          <p:nvPr>
            <p:ph type="title" idx="7"/>
          </p:nvPr>
        </p:nvSpPr>
        <p:spPr>
          <a:xfrm flipH="1">
            <a:off x="16954054" y="1467509"/>
            <a:ext cx="825900" cy="361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Goal</a:t>
            </a:r>
            <a:endParaRPr dirty="0"/>
          </a:p>
        </p:txBody>
      </p:sp>
      <p:sp>
        <p:nvSpPr>
          <p:cNvPr id="1064" name="Google Shape;1064;p68">
            <a:extLst>
              <a:ext uri="{FF2B5EF4-FFF2-40B4-BE49-F238E27FC236}">
                <a16:creationId xmlns:a16="http://schemas.microsoft.com/office/drawing/2014/main" id="{9BF34B20-A42E-1CB9-E809-C57A36307AEA}"/>
              </a:ext>
            </a:extLst>
          </p:cNvPr>
          <p:cNvSpPr txBox="1">
            <a:spLocks noGrp="1"/>
          </p:cNvSpPr>
          <p:nvPr>
            <p:ph type="title"/>
          </p:nvPr>
        </p:nvSpPr>
        <p:spPr>
          <a:xfrm>
            <a:off x="-4899265" y="243421"/>
            <a:ext cx="5829000" cy="683400"/>
          </a:xfrm>
          <a:prstGeom prst="rect">
            <a:avLst/>
          </a:prstGeom>
        </p:spPr>
        <p:txBody>
          <a:bodyPr spcFirstLastPara="1" wrap="square" lIns="91425" tIns="91425" rIns="91425" bIns="91425" anchor="t" anchorCtr="0">
            <a:spAutoFit/>
          </a:bodyPr>
          <a:lstStyle/>
          <a:p>
            <a:pPr marL="0" lvl="0" indent="0" algn="l" rtl="0">
              <a:spcBef>
                <a:spcPts val="0"/>
              </a:spcBef>
              <a:spcAft>
                <a:spcPts val="0"/>
              </a:spcAft>
              <a:buNone/>
            </a:pPr>
            <a:r>
              <a:rPr lang="en" dirty="0"/>
              <a:t>Project roadmap</a:t>
            </a:r>
            <a:endParaRPr dirty="0"/>
          </a:p>
        </p:txBody>
      </p:sp>
      <p:sp>
        <p:nvSpPr>
          <p:cNvPr id="1065" name="Google Shape;1065;p68">
            <a:extLst>
              <a:ext uri="{FF2B5EF4-FFF2-40B4-BE49-F238E27FC236}">
                <a16:creationId xmlns:a16="http://schemas.microsoft.com/office/drawing/2014/main" id="{368681B7-0ECD-479E-7696-C802CAD919A1}"/>
              </a:ext>
            </a:extLst>
          </p:cNvPr>
          <p:cNvSpPr txBox="1">
            <a:spLocks noGrp="1"/>
          </p:cNvSpPr>
          <p:nvPr>
            <p:ph type="body" idx="8"/>
          </p:nvPr>
        </p:nvSpPr>
        <p:spPr>
          <a:xfrm>
            <a:off x="369410" y="135642"/>
            <a:ext cx="3734495" cy="791179"/>
          </a:xfrm>
          <a:prstGeom prst="rect">
            <a:avLst/>
          </a:prstGeom>
        </p:spPr>
        <p:txBody>
          <a:bodyPr spcFirstLastPara="1" wrap="square" lIns="91425" tIns="91425" rIns="91425" bIns="91425" anchor="t" anchorCtr="0">
            <a:normAutofit lnSpcReduction="10000"/>
          </a:bodyPr>
          <a:lstStyle/>
          <a:p>
            <a:pPr marL="0" lvl="0" indent="0" algn="l" rtl="0">
              <a:spcBef>
                <a:spcPts val="0"/>
              </a:spcBef>
              <a:spcAft>
                <a:spcPts val="0"/>
              </a:spcAft>
              <a:buNone/>
            </a:pPr>
            <a:r>
              <a:rPr lang="en" sz="3600" dirty="0">
                <a:latin typeface="IBM Plex Sans"/>
              </a:rPr>
              <a:t>SQL</a:t>
            </a:r>
            <a:r>
              <a:rPr lang="en" dirty="0"/>
              <a:t> </a:t>
            </a:r>
            <a:r>
              <a:rPr lang="en" sz="3600" dirty="0">
                <a:latin typeface="IBM Plex Sans"/>
                <a:sym typeface="IBM Plex Sans"/>
              </a:rPr>
              <a:t>Queries</a:t>
            </a:r>
            <a:endParaRPr sz="3600" dirty="0">
              <a:latin typeface="IBM Plex Sans"/>
              <a:sym typeface="IBM Plex Sans"/>
            </a:endParaRPr>
          </a:p>
        </p:txBody>
      </p:sp>
      <p:sp>
        <p:nvSpPr>
          <p:cNvPr id="1066" name="Google Shape;1066;p68">
            <a:extLst>
              <a:ext uri="{FF2B5EF4-FFF2-40B4-BE49-F238E27FC236}">
                <a16:creationId xmlns:a16="http://schemas.microsoft.com/office/drawing/2014/main" id="{10F9AA21-A4C2-21B5-C2F3-54B54FB1D01D}"/>
              </a:ext>
            </a:extLst>
          </p:cNvPr>
          <p:cNvSpPr txBox="1">
            <a:spLocks noGrp="1"/>
          </p:cNvSpPr>
          <p:nvPr>
            <p:ph type="body" idx="9"/>
          </p:nvPr>
        </p:nvSpPr>
        <p:spPr>
          <a:xfrm>
            <a:off x="15214352" y="2803775"/>
            <a:ext cx="1487700" cy="10563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None/>
            </a:pPr>
            <a:r>
              <a:rPr lang="en" dirty="0"/>
              <a:t>Results </a:t>
            </a:r>
            <a:endParaRPr dirty="0"/>
          </a:p>
        </p:txBody>
      </p:sp>
      <p:sp>
        <p:nvSpPr>
          <p:cNvPr id="1067" name="Google Shape;1067;p68">
            <a:extLst>
              <a:ext uri="{FF2B5EF4-FFF2-40B4-BE49-F238E27FC236}">
                <a16:creationId xmlns:a16="http://schemas.microsoft.com/office/drawing/2014/main" id="{4DE0FD4C-A7AA-4B25-11B1-B3EFA7169E40}"/>
              </a:ext>
            </a:extLst>
          </p:cNvPr>
          <p:cNvSpPr txBox="1">
            <a:spLocks noGrp="1"/>
          </p:cNvSpPr>
          <p:nvPr>
            <p:ph type="body" idx="14"/>
          </p:nvPr>
        </p:nvSpPr>
        <p:spPr>
          <a:xfrm>
            <a:off x="11325659" y="2826183"/>
            <a:ext cx="1487700" cy="1033892"/>
          </a:xfrm>
          <a:prstGeom prst="rect">
            <a:avLst/>
          </a:prstGeom>
        </p:spPr>
        <p:txBody>
          <a:bodyPr spcFirstLastPara="1" wrap="square" lIns="91425" tIns="91425" rIns="91425" bIns="91425" anchor="t" anchorCtr="0">
            <a:normAutofit/>
          </a:bodyPr>
          <a:lstStyle/>
          <a:p>
            <a:pPr marL="0" lvl="0" indent="0">
              <a:lnSpc>
                <a:spcPct val="100000"/>
              </a:lnSpc>
              <a:buNone/>
            </a:pPr>
            <a:r>
              <a:rPr lang="en-US" sz="1100" dirty="0">
                <a:sym typeface="IBM Plex Sans"/>
              </a:rPr>
              <a:t>Database Design </a:t>
            </a:r>
          </a:p>
          <a:p>
            <a:pPr marL="0" lvl="0" indent="0">
              <a:lnSpc>
                <a:spcPct val="100000"/>
              </a:lnSpc>
              <a:buNone/>
            </a:pPr>
            <a:r>
              <a:rPr lang="en-US" sz="1100" dirty="0">
                <a:sym typeface="IBM Plex Sans"/>
              </a:rPr>
              <a:t>Overview</a:t>
            </a:r>
          </a:p>
          <a:p>
            <a:pPr marL="0" lvl="0" indent="0" algn="l">
              <a:buNone/>
            </a:pPr>
            <a:endParaRPr sz="1100" dirty="0">
              <a:sym typeface="IBM Plex Sans"/>
            </a:endParaRPr>
          </a:p>
        </p:txBody>
      </p:sp>
      <p:sp>
        <p:nvSpPr>
          <p:cNvPr id="1068" name="Google Shape;1068;p68">
            <a:extLst>
              <a:ext uri="{FF2B5EF4-FFF2-40B4-BE49-F238E27FC236}">
                <a16:creationId xmlns:a16="http://schemas.microsoft.com/office/drawing/2014/main" id="{020BAF3D-658C-6EDC-BAFB-ED1E8168A63B}"/>
              </a:ext>
            </a:extLst>
          </p:cNvPr>
          <p:cNvSpPr txBox="1">
            <a:spLocks noGrp="1"/>
          </p:cNvSpPr>
          <p:nvPr>
            <p:ph type="body" idx="13"/>
          </p:nvPr>
        </p:nvSpPr>
        <p:spPr>
          <a:xfrm>
            <a:off x="16615617" y="2803775"/>
            <a:ext cx="1649400" cy="12591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None/>
            </a:pPr>
            <a:r>
              <a:rPr lang="en" dirty="0"/>
              <a:t>Conclusion</a:t>
            </a:r>
            <a:endParaRPr dirty="0"/>
          </a:p>
        </p:txBody>
      </p:sp>
      <p:sp>
        <p:nvSpPr>
          <p:cNvPr id="1069" name="Google Shape;1069;p68">
            <a:extLst>
              <a:ext uri="{FF2B5EF4-FFF2-40B4-BE49-F238E27FC236}">
                <a16:creationId xmlns:a16="http://schemas.microsoft.com/office/drawing/2014/main" id="{A03D313D-BAE6-1F79-2350-C3BEC987BEEF}"/>
              </a:ext>
            </a:extLst>
          </p:cNvPr>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16</a:t>
            </a:fld>
            <a:endParaRPr/>
          </a:p>
        </p:txBody>
      </p:sp>
      <p:pic>
        <p:nvPicPr>
          <p:cNvPr id="1070" name="Google Shape;1070;p68">
            <a:extLst>
              <a:ext uri="{FF2B5EF4-FFF2-40B4-BE49-F238E27FC236}">
                <a16:creationId xmlns:a16="http://schemas.microsoft.com/office/drawing/2014/main" id="{67ACB5A1-3B85-088E-3C42-E229DB1C6A15}"/>
              </a:ext>
            </a:extLst>
          </p:cNvPr>
          <p:cNvPicPr preferRelativeResize="0"/>
          <p:nvPr/>
        </p:nvPicPr>
        <p:blipFill>
          <a:blip r:embed="rId3">
            <a:alphaModFix amt="75000"/>
          </a:blip>
          <a:stretch>
            <a:fillRect/>
          </a:stretch>
        </p:blipFill>
        <p:spPr>
          <a:xfrm>
            <a:off x="228600" y="4431325"/>
            <a:ext cx="2164500" cy="504799"/>
          </a:xfrm>
          <a:prstGeom prst="rect">
            <a:avLst/>
          </a:prstGeom>
          <a:noFill/>
          <a:ln>
            <a:noFill/>
          </a:ln>
        </p:spPr>
      </p:pic>
      <p:sp>
        <p:nvSpPr>
          <p:cNvPr id="10" name="Google Shape;1063;p68">
            <a:extLst>
              <a:ext uri="{FF2B5EF4-FFF2-40B4-BE49-F238E27FC236}">
                <a16:creationId xmlns:a16="http://schemas.microsoft.com/office/drawing/2014/main" id="{A1835923-F100-3622-8A13-DA45227183E9}"/>
              </a:ext>
            </a:extLst>
          </p:cNvPr>
          <p:cNvSpPr txBox="1">
            <a:spLocks/>
          </p:cNvSpPr>
          <p:nvPr/>
        </p:nvSpPr>
        <p:spPr>
          <a:xfrm>
            <a:off x="9256952" y="2806527"/>
            <a:ext cx="1729567" cy="94911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292100" algn="ctr" rtl="0">
              <a:lnSpc>
                <a:spcPct val="115000"/>
              </a:lnSpc>
              <a:spcBef>
                <a:spcPts val="0"/>
              </a:spcBef>
              <a:spcAft>
                <a:spcPts val="0"/>
              </a:spcAft>
              <a:buClr>
                <a:schemeClr val="lt1"/>
              </a:buClr>
              <a:buSzPts val="1000"/>
              <a:buFont typeface="Sora Light"/>
              <a:buChar char="●"/>
              <a:defRPr sz="1000" b="0" i="0" u="none" strike="noStrike" cap="none">
                <a:solidFill>
                  <a:schemeClr val="lt1"/>
                </a:solidFill>
                <a:latin typeface="Sora Light"/>
                <a:ea typeface="Sora Light"/>
                <a:cs typeface="Sora Light"/>
                <a:sym typeface="Sora Light"/>
              </a:defRPr>
            </a:lvl1pPr>
            <a:lvl2pPr marL="914400" marR="0" lvl="1" indent="-292100" algn="ctr" rtl="0">
              <a:lnSpc>
                <a:spcPct val="115000"/>
              </a:lnSpc>
              <a:spcBef>
                <a:spcPts val="0"/>
              </a:spcBef>
              <a:spcAft>
                <a:spcPts val="0"/>
              </a:spcAft>
              <a:buClr>
                <a:schemeClr val="lt1"/>
              </a:buClr>
              <a:buSzPts val="1000"/>
              <a:buFont typeface="Sora Light"/>
              <a:buChar char="○"/>
              <a:defRPr sz="1000" b="0" i="0" u="none" strike="noStrike" cap="none">
                <a:solidFill>
                  <a:schemeClr val="lt1"/>
                </a:solidFill>
                <a:latin typeface="Sora Light"/>
                <a:ea typeface="Sora Light"/>
                <a:cs typeface="Sora Light"/>
                <a:sym typeface="Sora Light"/>
              </a:defRPr>
            </a:lvl2pPr>
            <a:lvl3pPr marL="1371600" marR="0" lvl="2" indent="-292100" algn="ctr" rtl="0">
              <a:lnSpc>
                <a:spcPct val="115000"/>
              </a:lnSpc>
              <a:spcBef>
                <a:spcPts val="0"/>
              </a:spcBef>
              <a:spcAft>
                <a:spcPts val="0"/>
              </a:spcAft>
              <a:buClr>
                <a:schemeClr val="lt1"/>
              </a:buClr>
              <a:buSzPts val="1000"/>
              <a:buFont typeface="Sora Light"/>
              <a:buChar char="■"/>
              <a:defRPr sz="1000" b="0" i="0" u="none" strike="noStrike" cap="none">
                <a:solidFill>
                  <a:schemeClr val="lt1"/>
                </a:solidFill>
                <a:latin typeface="Sora Light"/>
                <a:ea typeface="Sora Light"/>
                <a:cs typeface="Sora Light"/>
                <a:sym typeface="Sora Light"/>
              </a:defRPr>
            </a:lvl3pPr>
            <a:lvl4pPr marL="1828800" marR="0" lvl="3" indent="-292100" algn="ctr" rtl="0">
              <a:lnSpc>
                <a:spcPct val="115000"/>
              </a:lnSpc>
              <a:spcBef>
                <a:spcPts val="0"/>
              </a:spcBef>
              <a:spcAft>
                <a:spcPts val="0"/>
              </a:spcAft>
              <a:buClr>
                <a:schemeClr val="lt1"/>
              </a:buClr>
              <a:buSzPts val="1000"/>
              <a:buFont typeface="Sora Light"/>
              <a:buChar char="●"/>
              <a:defRPr sz="1000" b="0" i="0" u="none" strike="noStrike" cap="none">
                <a:solidFill>
                  <a:schemeClr val="lt1"/>
                </a:solidFill>
                <a:latin typeface="Sora Light"/>
                <a:ea typeface="Sora Light"/>
                <a:cs typeface="Sora Light"/>
                <a:sym typeface="Sora Light"/>
              </a:defRPr>
            </a:lvl4pPr>
            <a:lvl5pPr marL="2286000" marR="0" lvl="4" indent="-292100" algn="ctr" rtl="0">
              <a:lnSpc>
                <a:spcPct val="115000"/>
              </a:lnSpc>
              <a:spcBef>
                <a:spcPts val="0"/>
              </a:spcBef>
              <a:spcAft>
                <a:spcPts val="0"/>
              </a:spcAft>
              <a:buClr>
                <a:schemeClr val="lt1"/>
              </a:buClr>
              <a:buSzPts val="1000"/>
              <a:buFont typeface="Sora Light"/>
              <a:buChar char="○"/>
              <a:defRPr sz="1000" b="0" i="0" u="none" strike="noStrike" cap="none">
                <a:solidFill>
                  <a:schemeClr val="lt1"/>
                </a:solidFill>
                <a:latin typeface="Sora Light"/>
                <a:ea typeface="Sora Light"/>
                <a:cs typeface="Sora Light"/>
                <a:sym typeface="Sora Light"/>
              </a:defRPr>
            </a:lvl5pPr>
            <a:lvl6pPr marL="2743200" marR="0" lvl="5" indent="-292100" algn="ctr" rtl="0">
              <a:lnSpc>
                <a:spcPct val="115000"/>
              </a:lnSpc>
              <a:spcBef>
                <a:spcPts val="0"/>
              </a:spcBef>
              <a:spcAft>
                <a:spcPts val="0"/>
              </a:spcAft>
              <a:buClr>
                <a:schemeClr val="lt1"/>
              </a:buClr>
              <a:buSzPts val="1000"/>
              <a:buFont typeface="Sora Light"/>
              <a:buChar char="■"/>
              <a:defRPr sz="1000" b="0" i="0" u="none" strike="noStrike" cap="none">
                <a:solidFill>
                  <a:schemeClr val="lt1"/>
                </a:solidFill>
                <a:latin typeface="Sora Light"/>
                <a:ea typeface="Sora Light"/>
                <a:cs typeface="Sora Light"/>
                <a:sym typeface="Sora Light"/>
              </a:defRPr>
            </a:lvl6pPr>
            <a:lvl7pPr marL="3200400" marR="0" lvl="6" indent="-292100" algn="ctr" rtl="0">
              <a:lnSpc>
                <a:spcPct val="115000"/>
              </a:lnSpc>
              <a:spcBef>
                <a:spcPts val="0"/>
              </a:spcBef>
              <a:spcAft>
                <a:spcPts val="0"/>
              </a:spcAft>
              <a:buClr>
                <a:schemeClr val="lt1"/>
              </a:buClr>
              <a:buSzPts val="1000"/>
              <a:buFont typeface="Sora Light"/>
              <a:buChar char="●"/>
              <a:defRPr sz="1000" b="0" i="0" u="none" strike="noStrike" cap="none">
                <a:solidFill>
                  <a:schemeClr val="lt1"/>
                </a:solidFill>
                <a:latin typeface="Sora Light"/>
                <a:ea typeface="Sora Light"/>
                <a:cs typeface="Sora Light"/>
                <a:sym typeface="Sora Light"/>
              </a:defRPr>
            </a:lvl7pPr>
            <a:lvl8pPr marL="3657600" marR="0" lvl="7" indent="-292100" algn="ctr" rtl="0">
              <a:lnSpc>
                <a:spcPct val="115000"/>
              </a:lnSpc>
              <a:spcBef>
                <a:spcPts val="0"/>
              </a:spcBef>
              <a:spcAft>
                <a:spcPts val="0"/>
              </a:spcAft>
              <a:buClr>
                <a:schemeClr val="lt1"/>
              </a:buClr>
              <a:buSzPts val="1000"/>
              <a:buFont typeface="Sora Light"/>
              <a:buChar char="○"/>
              <a:defRPr sz="1000" b="0" i="0" u="none" strike="noStrike" cap="none">
                <a:solidFill>
                  <a:schemeClr val="lt1"/>
                </a:solidFill>
                <a:latin typeface="Sora Light"/>
                <a:ea typeface="Sora Light"/>
                <a:cs typeface="Sora Light"/>
                <a:sym typeface="Sora Light"/>
              </a:defRPr>
            </a:lvl8pPr>
            <a:lvl9pPr marL="4114800" marR="0" lvl="8" indent="-292100" algn="ctr" rtl="0">
              <a:lnSpc>
                <a:spcPct val="115000"/>
              </a:lnSpc>
              <a:spcBef>
                <a:spcPts val="0"/>
              </a:spcBef>
              <a:spcAft>
                <a:spcPts val="0"/>
              </a:spcAft>
              <a:buClr>
                <a:schemeClr val="lt1"/>
              </a:buClr>
              <a:buSzPts val="1000"/>
              <a:buFont typeface="Sora Light"/>
              <a:buChar char="■"/>
              <a:defRPr sz="1000" b="0" i="0" u="none" strike="noStrike" cap="none">
                <a:solidFill>
                  <a:schemeClr val="lt1"/>
                </a:solidFill>
                <a:latin typeface="Sora Light"/>
                <a:ea typeface="Sora Light"/>
                <a:cs typeface="Sora Light"/>
                <a:sym typeface="Sora Light"/>
              </a:defRPr>
            </a:lvl9pPr>
          </a:lstStyle>
          <a:p>
            <a:pPr marL="0" indent="0">
              <a:buFont typeface="Sora Light"/>
              <a:buNone/>
            </a:pPr>
            <a:r>
              <a:rPr lang="en-US" dirty="0">
                <a:sym typeface="IBM Plex Sans"/>
              </a:rPr>
              <a:t>Introduction</a:t>
            </a:r>
          </a:p>
        </p:txBody>
      </p:sp>
      <p:sp>
        <p:nvSpPr>
          <p:cNvPr id="9" name="TextBox 8">
            <a:extLst>
              <a:ext uri="{FF2B5EF4-FFF2-40B4-BE49-F238E27FC236}">
                <a16:creationId xmlns:a16="http://schemas.microsoft.com/office/drawing/2014/main" id="{46A48F98-E61F-2155-ED8B-1ECA355D96A0}"/>
              </a:ext>
            </a:extLst>
          </p:cNvPr>
          <p:cNvSpPr txBox="1"/>
          <p:nvPr/>
        </p:nvSpPr>
        <p:spPr>
          <a:xfrm>
            <a:off x="298981" y="1216705"/>
            <a:ext cx="4730138" cy="3200876"/>
          </a:xfrm>
          <a:prstGeom prst="rect">
            <a:avLst/>
          </a:prstGeom>
          <a:noFill/>
        </p:spPr>
        <p:txBody>
          <a:bodyPr wrap="square">
            <a:spAutoFit/>
          </a:bodyPr>
          <a:lstStyle/>
          <a:p>
            <a:r>
              <a:rPr lang="en-US" sz="1100" dirty="0"/>
              <a:t>WITH CitySource AS (</a:t>
            </a:r>
          </a:p>
          <a:p>
            <a:r>
              <a:rPr lang="en-US" sz="1100" dirty="0"/>
              <a:t>SELECT DISTINCT </a:t>
            </a:r>
            <a:r>
              <a:rPr lang="en-US" sz="1100" dirty="0" err="1"/>
              <a:t>a.City</a:t>
            </a:r>
            <a:r>
              <a:rPr lang="en-US" sz="1100" dirty="0"/>
              <a:t>, 'CUSTOMER_ADDRESS' AS Source</a:t>
            </a:r>
          </a:p>
          <a:p>
            <a:r>
              <a:rPr lang="en-US" sz="1100" dirty="0"/>
              <a:t>FROM ADDRESSES a JOIN CUSTOMERADDRESS ca USING(</a:t>
            </a:r>
            <a:r>
              <a:rPr lang="en-US" sz="1100" dirty="0" err="1"/>
              <a:t>AddressID</a:t>
            </a:r>
            <a:r>
              <a:rPr lang="en-US" sz="1100" dirty="0"/>
              <a:t>)</a:t>
            </a:r>
          </a:p>
          <a:p>
            <a:r>
              <a:rPr lang="en-US" sz="1100" dirty="0"/>
              <a:t>UNION</a:t>
            </a:r>
          </a:p>
          <a:p>
            <a:r>
              <a:rPr lang="en-US" sz="1100" dirty="0"/>
              <a:t>SELECT DISTINCT </a:t>
            </a:r>
            <a:r>
              <a:rPr lang="en-US" sz="1100" dirty="0" err="1"/>
              <a:t>a.City</a:t>
            </a:r>
            <a:r>
              <a:rPr lang="en-US" sz="1100" dirty="0"/>
              <a:t>, 'STORE_ADDRESS' AS Source</a:t>
            </a:r>
          </a:p>
          <a:p>
            <a:r>
              <a:rPr lang="en-US" sz="1100" dirty="0"/>
              <a:t>FROM ADDRESSES a JOIN STORES s USING(</a:t>
            </a:r>
            <a:r>
              <a:rPr lang="en-US" sz="1100" dirty="0" err="1"/>
              <a:t>AddressID</a:t>
            </a:r>
            <a:r>
              <a:rPr lang="en-US" sz="1100" dirty="0"/>
              <a:t>)</a:t>
            </a:r>
          </a:p>
          <a:p>
            <a:r>
              <a:rPr lang="en-US" sz="1100" dirty="0"/>
              <a:t>)</a:t>
            </a:r>
          </a:p>
          <a:p>
            <a:r>
              <a:rPr lang="en-US" sz="1100" dirty="0"/>
              <a:t>SELECT City FROM CitySource</a:t>
            </a:r>
          </a:p>
          <a:p>
            <a:r>
              <a:rPr lang="en-US" sz="1100" dirty="0"/>
              <a:t>GROUP BY City</a:t>
            </a:r>
          </a:p>
          <a:p>
            <a:r>
              <a:rPr lang="en-US" sz="1100" dirty="0"/>
              <a:t>ORDER BY City;</a:t>
            </a:r>
            <a:endParaRPr lang="en-US" sz="1100" dirty="0">
              <a:latin typeface="Helvetica" pitchFamily="2" charset="0"/>
            </a:endParaRPr>
          </a:p>
          <a:p>
            <a:pPr>
              <a:buNone/>
            </a:pPr>
            <a:endParaRPr lang="en-US" sz="1100" dirty="0">
              <a:solidFill>
                <a:srgbClr val="000000"/>
              </a:solidFill>
              <a:effectLst/>
              <a:latin typeface="Helvetica" pitchFamily="2" charset="0"/>
            </a:endParaRPr>
          </a:p>
          <a:p>
            <a:pPr>
              <a:buNone/>
            </a:pPr>
            <a:r>
              <a:rPr lang="en-US" dirty="0"/>
              <a:t>This query gives us a single combined list of all cities where customers live or stores are located. It merges cities from both customer addresses and store addresses and removes duplicates, showing every unique city in our database</a:t>
            </a:r>
            <a:endParaRPr lang="en-US" sz="1100" dirty="0">
              <a:solidFill>
                <a:srgbClr val="000000"/>
              </a:solidFill>
              <a:effectLst/>
              <a:latin typeface="Helvetica" pitchFamily="2" charset="0"/>
            </a:endParaRPr>
          </a:p>
        </p:txBody>
      </p:sp>
      <p:pic>
        <p:nvPicPr>
          <p:cNvPr id="2" name="Picture 1">
            <a:extLst>
              <a:ext uri="{FF2B5EF4-FFF2-40B4-BE49-F238E27FC236}">
                <a16:creationId xmlns:a16="http://schemas.microsoft.com/office/drawing/2014/main" id="{90C974D4-EB7C-4072-C1C4-07E3B45D1462}"/>
              </a:ext>
            </a:extLst>
          </p:cNvPr>
          <p:cNvPicPr>
            <a:picLocks noChangeAspect="1"/>
          </p:cNvPicPr>
          <p:nvPr/>
        </p:nvPicPr>
        <p:blipFill>
          <a:blip r:embed="rId4"/>
          <a:stretch>
            <a:fillRect/>
          </a:stretch>
        </p:blipFill>
        <p:spPr>
          <a:xfrm>
            <a:off x="5109548" y="1056920"/>
            <a:ext cx="3547222" cy="3006120"/>
          </a:xfrm>
          <a:prstGeom prst="rect">
            <a:avLst/>
          </a:prstGeom>
        </p:spPr>
      </p:pic>
      <p:sp>
        <p:nvSpPr>
          <p:cNvPr id="4" name="TextBox 3">
            <a:extLst>
              <a:ext uri="{FF2B5EF4-FFF2-40B4-BE49-F238E27FC236}">
                <a16:creationId xmlns:a16="http://schemas.microsoft.com/office/drawing/2014/main" id="{27C25871-E350-E195-C7E1-9E7CA5A8B9E7}"/>
              </a:ext>
            </a:extLst>
          </p:cNvPr>
          <p:cNvSpPr txBox="1"/>
          <p:nvPr/>
        </p:nvSpPr>
        <p:spPr>
          <a:xfrm>
            <a:off x="298981" y="679741"/>
            <a:ext cx="11676184" cy="523220"/>
          </a:xfrm>
          <a:prstGeom prst="rect">
            <a:avLst/>
          </a:prstGeom>
          <a:noFill/>
        </p:spPr>
        <p:txBody>
          <a:bodyPr wrap="square">
            <a:spAutoFit/>
          </a:bodyPr>
          <a:lstStyle/>
          <a:p>
            <a:pPr>
              <a:buNone/>
            </a:pPr>
            <a:r>
              <a:rPr lang="en-US" sz="1400" b="1" dirty="0">
                <a:latin typeface="Arial" panose="020B0604020202020204" pitchFamily="34" charset="0"/>
                <a:cs typeface="Arial" panose="020B0604020202020204" pitchFamily="34" charset="0"/>
              </a:rPr>
              <a:t>Query 2: Get a list of cities covered by operations of instacart2 based on </a:t>
            </a:r>
          </a:p>
          <a:p>
            <a:pPr>
              <a:buNone/>
            </a:pPr>
            <a:r>
              <a:rPr lang="en-US" sz="1400" b="1" dirty="0">
                <a:latin typeface="Arial" panose="020B0604020202020204" pitchFamily="34" charset="0"/>
                <a:cs typeface="Arial" panose="020B0604020202020204" pitchFamily="34" charset="0"/>
              </a:rPr>
              <a:t>customer and store locations</a:t>
            </a:r>
          </a:p>
        </p:txBody>
      </p:sp>
    </p:spTree>
    <p:extLst>
      <p:ext uri="{BB962C8B-B14F-4D97-AF65-F5344CB8AC3E}">
        <p14:creationId xmlns:p14="http://schemas.microsoft.com/office/powerpoint/2010/main" val="135531776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051">
          <a:extLst>
            <a:ext uri="{FF2B5EF4-FFF2-40B4-BE49-F238E27FC236}">
              <a16:creationId xmlns:a16="http://schemas.microsoft.com/office/drawing/2014/main" id="{1FFFF46B-641E-D186-0563-5D4E7894321C}"/>
            </a:ext>
          </a:extLst>
        </p:cNvPr>
        <p:cNvGrpSpPr/>
        <p:nvPr/>
      </p:nvGrpSpPr>
      <p:grpSpPr>
        <a:xfrm>
          <a:off x="0" y="0"/>
          <a:ext cx="0" cy="0"/>
          <a:chOff x="0" y="0"/>
          <a:chExt cx="0" cy="0"/>
        </a:xfrm>
      </p:grpSpPr>
      <p:cxnSp>
        <p:nvCxnSpPr>
          <p:cNvPr id="1052" name="Google Shape;1052;p68">
            <a:extLst>
              <a:ext uri="{FF2B5EF4-FFF2-40B4-BE49-F238E27FC236}">
                <a16:creationId xmlns:a16="http://schemas.microsoft.com/office/drawing/2014/main" id="{7DA271E5-7210-6850-83CA-87221264C064}"/>
              </a:ext>
            </a:extLst>
          </p:cNvPr>
          <p:cNvCxnSpPr>
            <a:cxnSpLocks/>
            <a:endCxn id="1053" idx="2"/>
          </p:cNvCxnSpPr>
          <p:nvPr/>
        </p:nvCxnSpPr>
        <p:spPr>
          <a:xfrm flipV="1">
            <a:off x="10092017" y="2102408"/>
            <a:ext cx="7531150" cy="7822"/>
          </a:xfrm>
          <a:prstGeom prst="straightConnector1">
            <a:avLst/>
          </a:prstGeom>
          <a:noFill/>
          <a:ln w="9525" cap="flat" cmpd="sng">
            <a:solidFill>
              <a:schemeClr val="accent5"/>
            </a:solidFill>
            <a:prstDash val="solid"/>
            <a:round/>
            <a:headEnd type="none" w="med" len="med"/>
            <a:tailEnd type="none" w="med" len="med"/>
          </a:ln>
        </p:spPr>
      </p:cxnSp>
      <p:sp>
        <p:nvSpPr>
          <p:cNvPr id="1054" name="Google Shape;1054;p68">
            <a:extLst>
              <a:ext uri="{FF2B5EF4-FFF2-40B4-BE49-F238E27FC236}">
                <a16:creationId xmlns:a16="http://schemas.microsoft.com/office/drawing/2014/main" id="{7401337F-768B-07E6-12F4-EB8F1E71B3B7}"/>
              </a:ext>
            </a:extLst>
          </p:cNvPr>
          <p:cNvSpPr/>
          <p:nvPr/>
        </p:nvSpPr>
        <p:spPr>
          <a:xfrm flipH="1">
            <a:off x="11886629" y="1921808"/>
            <a:ext cx="365760" cy="365760"/>
          </a:xfrm>
          <a:prstGeom prst="ellipse">
            <a:avLst/>
          </a:prstGeom>
          <a:solidFill>
            <a:schemeClr val="accent3"/>
          </a:solidFill>
          <a:ln w="15875">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a:ea typeface="Sora"/>
              <a:cs typeface="Sora"/>
              <a:sym typeface="Sora"/>
            </a:endParaRPr>
          </a:p>
        </p:txBody>
      </p:sp>
      <p:sp>
        <p:nvSpPr>
          <p:cNvPr id="1055" name="Google Shape;1055;p68">
            <a:extLst>
              <a:ext uri="{FF2B5EF4-FFF2-40B4-BE49-F238E27FC236}">
                <a16:creationId xmlns:a16="http://schemas.microsoft.com/office/drawing/2014/main" id="{26AF234B-E704-79B4-1742-41D21C108DE9}"/>
              </a:ext>
            </a:extLst>
          </p:cNvPr>
          <p:cNvSpPr/>
          <p:nvPr/>
        </p:nvSpPr>
        <p:spPr>
          <a:xfrm flipH="1">
            <a:off x="13766825" y="1821080"/>
            <a:ext cx="548640" cy="548640"/>
          </a:xfrm>
          <a:prstGeom prst="ellipse">
            <a:avLst/>
          </a:prstGeom>
          <a:solidFill>
            <a:schemeClr val="lt2"/>
          </a:solidFill>
          <a:ln w="15875">
            <a:solidFill>
              <a:schemeClr val="bg1"/>
            </a:solidFill>
          </a:ln>
          <a:effectLst>
            <a:outerShdw blurRad="342900" dist="38100" dir="5400000" algn="bl" rotWithShape="0">
              <a:schemeClr val="accent1">
                <a:alpha val="50000"/>
              </a:schemeClr>
            </a:outerShdw>
          </a:effectLst>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a:ea typeface="Sora"/>
              <a:cs typeface="Sora"/>
              <a:sym typeface="Sora"/>
            </a:endParaRPr>
          </a:p>
        </p:txBody>
      </p:sp>
      <p:sp>
        <p:nvSpPr>
          <p:cNvPr id="1056" name="Google Shape;1056;p68">
            <a:extLst>
              <a:ext uri="{FF2B5EF4-FFF2-40B4-BE49-F238E27FC236}">
                <a16:creationId xmlns:a16="http://schemas.microsoft.com/office/drawing/2014/main" id="{0023EEBA-594E-C6BC-158D-0FF1C6FAA6F3}"/>
              </a:ext>
            </a:extLst>
          </p:cNvPr>
          <p:cNvSpPr/>
          <p:nvPr/>
        </p:nvSpPr>
        <p:spPr>
          <a:xfrm flipH="1">
            <a:off x="9941136" y="1921808"/>
            <a:ext cx="361200" cy="3612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dirty="0">
              <a:solidFill>
                <a:schemeClr val="lt1"/>
              </a:solidFill>
              <a:latin typeface="Sora"/>
              <a:ea typeface="Sora"/>
              <a:cs typeface="Sora"/>
              <a:sym typeface="Sora"/>
            </a:endParaRPr>
          </a:p>
        </p:txBody>
      </p:sp>
      <p:sp>
        <p:nvSpPr>
          <p:cNvPr id="1057" name="Google Shape;1057;p68">
            <a:extLst>
              <a:ext uri="{FF2B5EF4-FFF2-40B4-BE49-F238E27FC236}">
                <a16:creationId xmlns:a16="http://schemas.microsoft.com/office/drawing/2014/main" id="{681C31F4-02B6-F921-7E5F-E9ADA6EF5434}"/>
              </a:ext>
            </a:extLst>
          </p:cNvPr>
          <p:cNvSpPr/>
          <p:nvPr/>
        </p:nvSpPr>
        <p:spPr>
          <a:xfrm flipH="1">
            <a:off x="15777602" y="1912513"/>
            <a:ext cx="361200" cy="3612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a:ea typeface="Sora"/>
              <a:cs typeface="Sora"/>
              <a:sym typeface="Sora"/>
            </a:endParaRPr>
          </a:p>
        </p:txBody>
      </p:sp>
      <p:sp>
        <p:nvSpPr>
          <p:cNvPr id="1053" name="Google Shape;1053;p68">
            <a:extLst>
              <a:ext uri="{FF2B5EF4-FFF2-40B4-BE49-F238E27FC236}">
                <a16:creationId xmlns:a16="http://schemas.microsoft.com/office/drawing/2014/main" id="{F03981EF-2825-8AC4-22E8-EB5BED065CAD}"/>
              </a:ext>
            </a:extLst>
          </p:cNvPr>
          <p:cNvSpPr/>
          <p:nvPr/>
        </p:nvSpPr>
        <p:spPr>
          <a:xfrm flipH="1">
            <a:off x="17257467" y="1921808"/>
            <a:ext cx="365700" cy="361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a:ea typeface="Sora"/>
              <a:cs typeface="Sora"/>
              <a:sym typeface="Sora"/>
            </a:endParaRPr>
          </a:p>
        </p:txBody>
      </p:sp>
      <p:sp>
        <p:nvSpPr>
          <p:cNvPr id="1058" name="Google Shape;1058;p68">
            <a:extLst>
              <a:ext uri="{FF2B5EF4-FFF2-40B4-BE49-F238E27FC236}">
                <a16:creationId xmlns:a16="http://schemas.microsoft.com/office/drawing/2014/main" id="{FF830BF6-6EAD-4BC8-7E4B-9E9CFDCD0EC3}"/>
              </a:ext>
            </a:extLst>
          </p:cNvPr>
          <p:cNvSpPr txBox="1">
            <a:spLocks noGrp="1"/>
          </p:cNvSpPr>
          <p:nvPr>
            <p:ph type="title" idx="5"/>
          </p:nvPr>
        </p:nvSpPr>
        <p:spPr>
          <a:xfrm>
            <a:off x="9711882" y="1432957"/>
            <a:ext cx="825900" cy="361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Step 1</a:t>
            </a:r>
            <a:endParaRPr dirty="0"/>
          </a:p>
        </p:txBody>
      </p:sp>
      <p:sp>
        <p:nvSpPr>
          <p:cNvPr id="1059" name="Google Shape;1059;p68">
            <a:extLst>
              <a:ext uri="{FF2B5EF4-FFF2-40B4-BE49-F238E27FC236}">
                <a16:creationId xmlns:a16="http://schemas.microsoft.com/office/drawing/2014/main" id="{6D4A5EF4-E572-019D-DB48-066E63114C6C}"/>
              </a:ext>
            </a:extLst>
          </p:cNvPr>
          <p:cNvSpPr txBox="1">
            <a:spLocks noGrp="1"/>
          </p:cNvSpPr>
          <p:nvPr>
            <p:ph type="title" idx="3"/>
          </p:nvPr>
        </p:nvSpPr>
        <p:spPr>
          <a:xfrm flipH="1">
            <a:off x="11656559" y="1470308"/>
            <a:ext cx="825900" cy="361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Step 2</a:t>
            </a:r>
            <a:endParaRPr dirty="0"/>
          </a:p>
        </p:txBody>
      </p:sp>
      <p:sp>
        <p:nvSpPr>
          <p:cNvPr id="1060" name="Google Shape;1060;p68">
            <a:extLst>
              <a:ext uri="{FF2B5EF4-FFF2-40B4-BE49-F238E27FC236}">
                <a16:creationId xmlns:a16="http://schemas.microsoft.com/office/drawing/2014/main" id="{6689BB72-66FF-25DF-DC94-B019C79C9CF7}"/>
              </a:ext>
            </a:extLst>
          </p:cNvPr>
          <p:cNvSpPr txBox="1">
            <a:spLocks noGrp="1"/>
          </p:cNvSpPr>
          <p:nvPr>
            <p:ph type="title" idx="4"/>
          </p:nvPr>
        </p:nvSpPr>
        <p:spPr>
          <a:xfrm flipH="1">
            <a:off x="13628195" y="1432957"/>
            <a:ext cx="825900" cy="361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Step 3</a:t>
            </a:r>
            <a:endParaRPr dirty="0"/>
          </a:p>
        </p:txBody>
      </p:sp>
      <p:sp>
        <p:nvSpPr>
          <p:cNvPr id="1061" name="Google Shape;1061;p68">
            <a:extLst>
              <a:ext uri="{FF2B5EF4-FFF2-40B4-BE49-F238E27FC236}">
                <a16:creationId xmlns:a16="http://schemas.microsoft.com/office/drawing/2014/main" id="{E81B474C-57AC-F300-84CA-1A46B4B3E4E2}"/>
              </a:ext>
            </a:extLst>
          </p:cNvPr>
          <p:cNvSpPr txBox="1">
            <a:spLocks noGrp="1"/>
          </p:cNvSpPr>
          <p:nvPr>
            <p:ph type="title" idx="6"/>
          </p:nvPr>
        </p:nvSpPr>
        <p:spPr>
          <a:xfrm flipH="1">
            <a:off x="15545252" y="1459880"/>
            <a:ext cx="825900" cy="361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Step 4</a:t>
            </a:r>
            <a:endParaRPr dirty="0"/>
          </a:p>
        </p:txBody>
      </p:sp>
      <p:sp>
        <p:nvSpPr>
          <p:cNvPr id="1062" name="Google Shape;1062;p68">
            <a:extLst>
              <a:ext uri="{FF2B5EF4-FFF2-40B4-BE49-F238E27FC236}">
                <a16:creationId xmlns:a16="http://schemas.microsoft.com/office/drawing/2014/main" id="{310F05DE-7FCB-EBFB-6C3A-876D267C708C}"/>
              </a:ext>
            </a:extLst>
          </p:cNvPr>
          <p:cNvSpPr txBox="1">
            <a:spLocks noGrp="1"/>
          </p:cNvSpPr>
          <p:nvPr>
            <p:ph type="title" idx="7"/>
          </p:nvPr>
        </p:nvSpPr>
        <p:spPr>
          <a:xfrm flipH="1">
            <a:off x="16954054" y="1467509"/>
            <a:ext cx="825900" cy="361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Goal</a:t>
            </a:r>
            <a:endParaRPr dirty="0"/>
          </a:p>
        </p:txBody>
      </p:sp>
      <p:sp>
        <p:nvSpPr>
          <p:cNvPr id="1064" name="Google Shape;1064;p68">
            <a:extLst>
              <a:ext uri="{FF2B5EF4-FFF2-40B4-BE49-F238E27FC236}">
                <a16:creationId xmlns:a16="http://schemas.microsoft.com/office/drawing/2014/main" id="{1175FF37-BB4F-EFA0-C8CF-A198B02DDD88}"/>
              </a:ext>
            </a:extLst>
          </p:cNvPr>
          <p:cNvSpPr txBox="1">
            <a:spLocks noGrp="1"/>
          </p:cNvSpPr>
          <p:nvPr>
            <p:ph type="title"/>
          </p:nvPr>
        </p:nvSpPr>
        <p:spPr>
          <a:xfrm>
            <a:off x="-4899265" y="243421"/>
            <a:ext cx="5829000" cy="683400"/>
          </a:xfrm>
          <a:prstGeom prst="rect">
            <a:avLst/>
          </a:prstGeom>
        </p:spPr>
        <p:txBody>
          <a:bodyPr spcFirstLastPara="1" wrap="square" lIns="91425" tIns="91425" rIns="91425" bIns="91425" anchor="t" anchorCtr="0">
            <a:spAutoFit/>
          </a:bodyPr>
          <a:lstStyle/>
          <a:p>
            <a:pPr marL="0" lvl="0" indent="0" algn="l" rtl="0">
              <a:spcBef>
                <a:spcPts val="0"/>
              </a:spcBef>
              <a:spcAft>
                <a:spcPts val="0"/>
              </a:spcAft>
              <a:buNone/>
            </a:pPr>
            <a:r>
              <a:rPr lang="en" dirty="0"/>
              <a:t>Project roadmap</a:t>
            </a:r>
            <a:endParaRPr dirty="0"/>
          </a:p>
        </p:txBody>
      </p:sp>
      <p:sp>
        <p:nvSpPr>
          <p:cNvPr id="1065" name="Google Shape;1065;p68">
            <a:extLst>
              <a:ext uri="{FF2B5EF4-FFF2-40B4-BE49-F238E27FC236}">
                <a16:creationId xmlns:a16="http://schemas.microsoft.com/office/drawing/2014/main" id="{4EBE62B2-E264-C3F5-1C49-3A22BF7C8187}"/>
              </a:ext>
            </a:extLst>
          </p:cNvPr>
          <p:cNvSpPr txBox="1">
            <a:spLocks noGrp="1"/>
          </p:cNvSpPr>
          <p:nvPr>
            <p:ph type="body" idx="8"/>
          </p:nvPr>
        </p:nvSpPr>
        <p:spPr>
          <a:xfrm>
            <a:off x="369410" y="135642"/>
            <a:ext cx="3734495" cy="791179"/>
          </a:xfrm>
          <a:prstGeom prst="rect">
            <a:avLst/>
          </a:prstGeom>
        </p:spPr>
        <p:txBody>
          <a:bodyPr spcFirstLastPara="1" wrap="square" lIns="91425" tIns="91425" rIns="91425" bIns="91425" anchor="t" anchorCtr="0">
            <a:normAutofit lnSpcReduction="10000"/>
          </a:bodyPr>
          <a:lstStyle/>
          <a:p>
            <a:pPr marL="0" lvl="0" indent="0" algn="l" rtl="0">
              <a:spcBef>
                <a:spcPts val="0"/>
              </a:spcBef>
              <a:spcAft>
                <a:spcPts val="0"/>
              </a:spcAft>
              <a:buNone/>
            </a:pPr>
            <a:r>
              <a:rPr lang="en" sz="3600" dirty="0">
                <a:latin typeface="IBM Plex Sans"/>
              </a:rPr>
              <a:t>SQL</a:t>
            </a:r>
            <a:r>
              <a:rPr lang="en" dirty="0"/>
              <a:t> </a:t>
            </a:r>
            <a:r>
              <a:rPr lang="en" sz="3600" dirty="0">
                <a:latin typeface="IBM Plex Sans"/>
                <a:sym typeface="IBM Plex Sans"/>
              </a:rPr>
              <a:t>Queries</a:t>
            </a:r>
            <a:endParaRPr sz="3600" dirty="0">
              <a:latin typeface="IBM Plex Sans"/>
              <a:sym typeface="IBM Plex Sans"/>
            </a:endParaRPr>
          </a:p>
        </p:txBody>
      </p:sp>
      <p:sp>
        <p:nvSpPr>
          <p:cNvPr id="1066" name="Google Shape;1066;p68">
            <a:extLst>
              <a:ext uri="{FF2B5EF4-FFF2-40B4-BE49-F238E27FC236}">
                <a16:creationId xmlns:a16="http://schemas.microsoft.com/office/drawing/2014/main" id="{873D6FBC-1FBD-948F-7994-0849B8932658}"/>
              </a:ext>
            </a:extLst>
          </p:cNvPr>
          <p:cNvSpPr txBox="1">
            <a:spLocks noGrp="1"/>
          </p:cNvSpPr>
          <p:nvPr>
            <p:ph type="body" idx="9"/>
          </p:nvPr>
        </p:nvSpPr>
        <p:spPr>
          <a:xfrm>
            <a:off x="15214352" y="2803775"/>
            <a:ext cx="1487700" cy="10563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None/>
            </a:pPr>
            <a:r>
              <a:rPr lang="en" dirty="0"/>
              <a:t>Results </a:t>
            </a:r>
            <a:endParaRPr dirty="0"/>
          </a:p>
        </p:txBody>
      </p:sp>
      <p:sp>
        <p:nvSpPr>
          <p:cNvPr id="1067" name="Google Shape;1067;p68">
            <a:extLst>
              <a:ext uri="{FF2B5EF4-FFF2-40B4-BE49-F238E27FC236}">
                <a16:creationId xmlns:a16="http://schemas.microsoft.com/office/drawing/2014/main" id="{F1CA7976-1E9D-CDAB-D0A2-ABAD5096850C}"/>
              </a:ext>
            </a:extLst>
          </p:cNvPr>
          <p:cNvSpPr txBox="1">
            <a:spLocks noGrp="1"/>
          </p:cNvSpPr>
          <p:nvPr>
            <p:ph type="body" idx="14"/>
          </p:nvPr>
        </p:nvSpPr>
        <p:spPr>
          <a:xfrm>
            <a:off x="11325659" y="2826183"/>
            <a:ext cx="1487700" cy="1033892"/>
          </a:xfrm>
          <a:prstGeom prst="rect">
            <a:avLst/>
          </a:prstGeom>
        </p:spPr>
        <p:txBody>
          <a:bodyPr spcFirstLastPara="1" wrap="square" lIns="91425" tIns="91425" rIns="91425" bIns="91425" anchor="t" anchorCtr="0">
            <a:normAutofit/>
          </a:bodyPr>
          <a:lstStyle/>
          <a:p>
            <a:pPr marL="0" lvl="0" indent="0">
              <a:lnSpc>
                <a:spcPct val="100000"/>
              </a:lnSpc>
              <a:buNone/>
            </a:pPr>
            <a:r>
              <a:rPr lang="en-US" sz="1100" dirty="0">
                <a:sym typeface="IBM Plex Sans"/>
              </a:rPr>
              <a:t>Database Design </a:t>
            </a:r>
          </a:p>
          <a:p>
            <a:pPr marL="0" lvl="0" indent="0">
              <a:lnSpc>
                <a:spcPct val="100000"/>
              </a:lnSpc>
              <a:buNone/>
            </a:pPr>
            <a:r>
              <a:rPr lang="en-US" sz="1100" dirty="0">
                <a:sym typeface="IBM Plex Sans"/>
              </a:rPr>
              <a:t>Overview</a:t>
            </a:r>
          </a:p>
          <a:p>
            <a:pPr marL="0" lvl="0" indent="0" algn="l">
              <a:buNone/>
            </a:pPr>
            <a:endParaRPr sz="1100" dirty="0">
              <a:sym typeface="IBM Plex Sans"/>
            </a:endParaRPr>
          </a:p>
        </p:txBody>
      </p:sp>
      <p:sp>
        <p:nvSpPr>
          <p:cNvPr id="1068" name="Google Shape;1068;p68">
            <a:extLst>
              <a:ext uri="{FF2B5EF4-FFF2-40B4-BE49-F238E27FC236}">
                <a16:creationId xmlns:a16="http://schemas.microsoft.com/office/drawing/2014/main" id="{C1B5E60B-CAE7-003B-1F27-6412B6E9BE94}"/>
              </a:ext>
            </a:extLst>
          </p:cNvPr>
          <p:cNvSpPr txBox="1">
            <a:spLocks noGrp="1"/>
          </p:cNvSpPr>
          <p:nvPr>
            <p:ph type="body" idx="13"/>
          </p:nvPr>
        </p:nvSpPr>
        <p:spPr>
          <a:xfrm>
            <a:off x="16615617" y="2803775"/>
            <a:ext cx="1649400" cy="12591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None/>
            </a:pPr>
            <a:r>
              <a:rPr lang="en" dirty="0"/>
              <a:t>Conclusion</a:t>
            </a:r>
            <a:endParaRPr dirty="0"/>
          </a:p>
        </p:txBody>
      </p:sp>
      <p:sp>
        <p:nvSpPr>
          <p:cNvPr id="1069" name="Google Shape;1069;p68">
            <a:extLst>
              <a:ext uri="{FF2B5EF4-FFF2-40B4-BE49-F238E27FC236}">
                <a16:creationId xmlns:a16="http://schemas.microsoft.com/office/drawing/2014/main" id="{D552CC0D-0FC4-A705-9A05-F6BF4FA444D3}"/>
              </a:ext>
            </a:extLst>
          </p:cNvPr>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17</a:t>
            </a:fld>
            <a:endParaRPr/>
          </a:p>
        </p:txBody>
      </p:sp>
      <p:pic>
        <p:nvPicPr>
          <p:cNvPr id="1070" name="Google Shape;1070;p68">
            <a:extLst>
              <a:ext uri="{FF2B5EF4-FFF2-40B4-BE49-F238E27FC236}">
                <a16:creationId xmlns:a16="http://schemas.microsoft.com/office/drawing/2014/main" id="{F9CCD134-AED4-7B38-4736-0FE36FDE3CCF}"/>
              </a:ext>
            </a:extLst>
          </p:cNvPr>
          <p:cNvPicPr preferRelativeResize="0"/>
          <p:nvPr/>
        </p:nvPicPr>
        <p:blipFill>
          <a:blip r:embed="rId3">
            <a:alphaModFix amt="75000"/>
          </a:blip>
          <a:stretch>
            <a:fillRect/>
          </a:stretch>
        </p:blipFill>
        <p:spPr>
          <a:xfrm>
            <a:off x="228600" y="4431325"/>
            <a:ext cx="2164500" cy="504799"/>
          </a:xfrm>
          <a:prstGeom prst="rect">
            <a:avLst/>
          </a:prstGeom>
          <a:noFill/>
          <a:ln>
            <a:noFill/>
          </a:ln>
        </p:spPr>
      </p:pic>
      <p:sp>
        <p:nvSpPr>
          <p:cNvPr id="10" name="Google Shape;1063;p68">
            <a:extLst>
              <a:ext uri="{FF2B5EF4-FFF2-40B4-BE49-F238E27FC236}">
                <a16:creationId xmlns:a16="http://schemas.microsoft.com/office/drawing/2014/main" id="{81078308-B783-D2E1-B82D-0B2608A6327F}"/>
              </a:ext>
            </a:extLst>
          </p:cNvPr>
          <p:cNvSpPr txBox="1">
            <a:spLocks/>
          </p:cNvSpPr>
          <p:nvPr/>
        </p:nvSpPr>
        <p:spPr>
          <a:xfrm>
            <a:off x="9256952" y="2806527"/>
            <a:ext cx="1729567" cy="94911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292100" algn="ctr" rtl="0">
              <a:lnSpc>
                <a:spcPct val="115000"/>
              </a:lnSpc>
              <a:spcBef>
                <a:spcPts val="0"/>
              </a:spcBef>
              <a:spcAft>
                <a:spcPts val="0"/>
              </a:spcAft>
              <a:buClr>
                <a:schemeClr val="lt1"/>
              </a:buClr>
              <a:buSzPts val="1000"/>
              <a:buFont typeface="Sora Light"/>
              <a:buChar char="●"/>
              <a:defRPr sz="1000" b="0" i="0" u="none" strike="noStrike" cap="none">
                <a:solidFill>
                  <a:schemeClr val="lt1"/>
                </a:solidFill>
                <a:latin typeface="Sora Light"/>
                <a:ea typeface="Sora Light"/>
                <a:cs typeface="Sora Light"/>
                <a:sym typeface="Sora Light"/>
              </a:defRPr>
            </a:lvl1pPr>
            <a:lvl2pPr marL="914400" marR="0" lvl="1" indent="-292100" algn="ctr" rtl="0">
              <a:lnSpc>
                <a:spcPct val="115000"/>
              </a:lnSpc>
              <a:spcBef>
                <a:spcPts val="0"/>
              </a:spcBef>
              <a:spcAft>
                <a:spcPts val="0"/>
              </a:spcAft>
              <a:buClr>
                <a:schemeClr val="lt1"/>
              </a:buClr>
              <a:buSzPts val="1000"/>
              <a:buFont typeface="Sora Light"/>
              <a:buChar char="○"/>
              <a:defRPr sz="1000" b="0" i="0" u="none" strike="noStrike" cap="none">
                <a:solidFill>
                  <a:schemeClr val="lt1"/>
                </a:solidFill>
                <a:latin typeface="Sora Light"/>
                <a:ea typeface="Sora Light"/>
                <a:cs typeface="Sora Light"/>
                <a:sym typeface="Sora Light"/>
              </a:defRPr>
            </a:lvl2pPr>
            <a:lvl3pPr marL="1371600" marR="0" lvl="2" indent="-292100" algn="ctr" rtl="0">
              <a:lnSpc>
                <a:spcPct val="115000"/>
              </a:lnSpc>
              <a:spcBef>
                <a:spcPts val="0"/>
              </a:spcBef>
              <a:spcAft>
                <a:spcPts val="0"/>
              </a:spcAft>
              <a:buClr>
                <a:schemeClr val="lt1"/>
              </a:buClr>
              <a:buSzPts val="1000"/>
              <a:buFont typeface="Sora Light"/>
              <a:buChar char="■"/>
              <a:defRPr sz="1000" b="0" i="0" u="none" strike="noStrike" cap="none">
                <a:solidFill>
                  <a:schemeClr val="lt1"/>
                </a:solidFill>
                <a:latin typeface="Sora Light"/>
                <a:ea typeface="Sora Light"/>
                <a:cs typeface="Sora Light"/>
                <a:sym typeface="Sora Light"/>
              </a:defRPr>
            </a:lvl3pPr>
            <a:lvl4pPr marL="1828800" marR="0" lvl="3" indent="-292100" algn="ctr" rtl="0">
              <a:lnSpc>
                <a:spcPct val="115000"/>
              </a:lnSpc>
              <a:spcBef>
                <a:spcPts val="0"/>
              </a:spcBef>
              <a:spcAft>
                <a:spcPts val="0"/>
              </a:spcAft>
              <a:buClr>
                <a:schemeClr val="lt1"/>
              </a:buClr>
              <a:buSzPts val="1000"/>
              <a:buFont typeface="Sora Light"/>
              <a:buChar char="●"/>
              <a:defRPr sz="1000" b="0" i="0" u="none" strike="noStrike" cap="none">
                <a:solidFill>
                  <a:schemeClr val="lt1"/>
                </a:solidFill>
                <a:latin typeface="Sora Light"/>
                <a:ea typeface="Sora Light"/>
                <a:cs typeface="Sora Light"/>
                <a:sym typeface="Sora Light"/>
              </a:defRPr>
            </a:lvl4pPr>
            <a:lvl5pPr marL="2286000" marR="0" lvl="4" indent="-292100" algn="ctr" rtl="0">
              <a:lnSpc>
                <a:spcPct val="115000"/>
              </a:lnSpc>
              <a:spcBef>
                <a:spcPts val="0"/>
              </a:spcBef>
              <a:spcAft>
                <a:spcPts val="0"/>
              </a:spcAft>
              <a:buClr>
                <a:schemeClr val="lt1"/>
              </a:buClr>
              <a:buSzPts val="1000"/>
              <a:buFont typeface="Sora Light"/>
              <a:buChar char="○"/>
              <a:defRPr sz="1000" b="0" i="0" u="none" strike="noStrike" cap="none">
                <a:solidFill>
                  <a:schemeClr val="lt1"/>
                </a:solidFill>
                <a:latin typeface="Sora Light"/>
                <a:ea typeface="Sora Light"/>
                <a:cs typeface="Sora Light"/>
                <a:sym typeface="Sora Light"/>
              </a:defRPr>
            </a:lvl5pPr>
            <a:lvl6pPr marL="2743200" marR="0" lvl="5" indent="-292100" algn="ctr" rtl="0">
              <a:lnSpc>
                <a:spcPct val="115000"/>
              </a:lnSpc>
              <a:spcBef>
                <a:spcPts val="0"/>
              </a:spcBef>
              <a:spcAft>
                <a:spcPts val="0"/>
              </a:spcAft>
              <a:buClr>
                <a:schemeClr val="lt1"/>
              </a:buClr>
              <a:buSzPts val="1000"/>
              <a:buFont typeface="Sora Light"/>
              <a:buChar char="■"/>
              <a:defRPr sz="1000" b="0" i="0" u="none" strike="noStrike" cap="none">
                <a:solidFill>
                  <a:schemeClr val="lt1"/>
                </a:solidFill>
                <a:latin typeface="Sora Light"/>
                <a:ea typeface="Sora Light"/>
                <a:cs typeface="Sora Light"/>
                <a:sym typeface="Sora Light"/>
              </a:defRPr>
            </a:lvl6pPr>
            <a:lvl7pPr marL="3200400" marR="0" lvl="6" indent="-292100" algn="ctr" rtl="0">
              <a:lnSpc>
                <a:spcPct val="115000"/>
              </a:lnSpc>
              <a:spcBef>
                <a:spcPts val="0"/>
              </a:spcBef>
              <a:spcAft>
                <a:spcPts val="0"/>
              </a:spcAft>
              <a:buClr>
                <a:schemeClr val="lt1"/>
              </a:buClr>
              <a:buSzPts val="1000"/>
              <a:buFont typeface="Sora Light"/>
              <a:buChar char="●"/>
              <a:defRPr sz="1000" b="0" i="0" u="none" strike="noStrike" cap="none">
                <a:solidFill>
                  <a:schemeClr val="lt1"/>
                </a:solidFill>
                <a:latin typeface="Sora Light"/>
                <a:ea typeface="Sora Light"/>
                <a:cs typeface="Sora Light"/>
                <a:sym typeface="Sora Light"/>
              </a:defRPr>
            </a:lvl7pPr>
            <a:lvl8pPr marL="3657600" marR="0" lvl="7" indent="-292100" algn="ctr" rtl="0">
              <a:lnSpc>
                <a:spcPct val="115000"/>
              </a:lnSpc>
              <a:spcBef>
                <a:spcPts val="0"/>
              </a:spcBef>
              <a:spcAft>
                <a:spcPts val="0"/>
              </a:spcAft>
              <a:buClr>
                <a:schemeClr val="lt1"/>
              </a:buClr>
              <a:buSzPts val="1000"/>
              <a:buFont typeface="Sora Light"/>
              <a:buChar char="○"/>
              <a:defRPr sz="1000" b="0" i="0" u="none" strike="noStrike" cap="none">
                <a:solidFill>
                  <a:schemeClr val="lt1"/>
                </a:solidFill>
                <a:latin typeface="Sora Light"/>
                <a:ea typeface="Sora Light"/>
                <a:cs typeface="Sora Light"/>
                <a:sym typeface="Sora Light"/>
              </a:defRPr>
            </a:lvl8pPr>
            <a:lvl9pPr marL="4114800" marR="0" lvl="8" indent="-292100" algn="ctr" rtl="0">
              <a:lnSpc>
                <a:spcPct val="115000"/>
              </a:lnSpc>
              <a:spcBef>
                <a:spcPts val="0"/>
              </a:spcBef>
              <a:spcAft>
                <a:spcPts val="0"/>
              </a:spcAft>
              <a:buClr>
                <a:schemeClr val="lt1"/>
              </a:buClr>
              <a:buSzPts val="1000"/>
              <a:buFont typeface="Sora Light"/>
              <a:buChar char="■"/>
              <a:defRPr sz="1000" b="0" i="0" u="none" strike="noStrike" cap="none">
                <a:solidFill>
                  <a:schemeClr val="lt1"/>
                </a:solidFill>
                <a:latin typeface="Sora Light"/>
                <a:ea typeface="Sora Light"/>
                <a:cs typeface="Sora Light"/>
                <a:sym typeface="Sora Light"/>
              </a:defRPr>
            </a:lvl9pPr>
          </a:lstStyle>
          <a:p>
            <a:pPr marL="0" indent="0">
              <a:buFont typeface="Sora Light"/>
              <a:buNone/>
            </a:pPr>
            <a:r>
              <a:rPr lang="en-US" dirty="0">
                <a:sym typeface="IBM Plex Sans"/>
              </a:rPr>
              <a:t>Introduction</a:t>
            </a:r>
          </a:p>
        </p:txBody>
      </p:sp>
      <p:sp>
        <p:nvSpPr>
          <p:cNvPr id="9" name="TextBox 8">
            <a:extLst>
              <a:ext uri="{FF2B5EF4-FFF2-40B4-BE49-F238E27FC236}">
                <a16:creationId xmlns:a16="http://schemas.microsoft.com/office/drawing/2014/main" id="{58B21389-FB2E-F3A6-664D-3730762C58D9}"/>
              </a:ext>
            </a:extLst>
          </p:cNvPr>
          <p:cNvSpPr txBox="1"/>
          <p:nvPr/>
        </p:nvSpPr>
        <p:spPr>
          <a:xfrm>
            <a:off x="298981" y="1164082"/>
            <a:ext cx="4730138" cy="3108543"/>
          </a:xfrm>
          <a:prstGeom prst="rect">
            <a:avLst/>
          </a:prstGeom>
          <a:noFill/>
        </p:spPr>
        <p:txBody>
          <a:bodyPr wrap="square">
            <a:spAutoFit/>
          </a:bodyPr>
          <a:lstStyle/>
          <a:p>
            <a:r>
              <a:rPr lang="en-US" dirty="0"/>
              <a:t>SELECT </a:t>
            </a:r>
            <a:r>
              <a:rPr lang="en-US" dirty="0" err="1"/>
              <a:t>o.OrderID</a:t>
            </a:r>
            <a:r>
              <a:rPr lang="en-US" dirty="0"/>
              <a:t>, </a:t>
            </a:r>
            <a:r>
              <a:rPr lang="en-US" dirty="0" err="1"/>
              <a:t>o.CustomerID</a:t>
            </a:r>
            <a:r>
              <a:rPr lang="en-US" dirty="0"/>
              <a:t>, </a:t>
            </a:r>
            <a:r>
              <a:rPr lang="en-US" dirty="0" err="1"/>
              <a:t>p.Amount</a:t>
            </a:r>
            <a:r>
              <a:rPr lang="en-US" dirty="0"/>
              <a:t>, </a:t>
            </a:r>
            <a:r>
              <a:rPr lang="en-US" dirty="0" err="1"/>
              <a:t>o.OrderStatus</a:t>
            </a:r>
            <a:endParaRPr lang="en-US" dirty="0"/>
          </a:p>
          <a:p>
            <a:r>
              <a:rPr lang="en-US" dirty="0"/>
              <a:t>FROM ORDERS o JOIN PAYMENTS p USING(</a:t>
            </a:r>
            <a:r>
              <a:rPr lang="en-US" dirty="0" err="1"/>
              <a:t>PaymentID</a:t>
            </a:r>
            <a:r>
              <a:rPr lang="en-US" dirty="0"/>
              <a:t>)</a:t>
            </a:r>
          </a:p>
          <a:p>
            <a:r>
              <a:rPr lang="en-US" dirty="0"/>
              <a:t>WHERE </a:t>
            </a:r>
            <a:r>
              <a:rPr lang="en-US" dirty="0" err="1"/>
              <a:t>p.Amount</a:t>
            </a:r>
            <a:r>
              <a:rPr lang="en-US" dirty="0"/>
              <a:t> = ( SELECT MAX(Amount) FROM PAYMENTS)</a:t>
            </a:r>
          </a:p>
          <a:p>
            <a:r>
              <a:rPr lang="en-US" dirty="0"/>
              <a:t>ORDER BY </a:t>
            </a:r>
            <a:r>
              <a:rPr lang="en-US" dirty="0" err="1"/>
              <a:t>o.OrderID</a:t>
            </a:r>
            <a:r>
              <a:rPr lang="en-US" dirty="0"/>
              <a:t>;</a:t>
            </a:r>
          </a:p>
          <a:p>
            <a:endParaRPr lang="en-US" dirty="0"/>
          </a:p>
          <a:p>
            <a:r>
              <a:rPr lang="en-US" dirty="0"/>
              <a:t>This query uses a JOIN along with a single-row subquery.</a:t>
            </a:r>
            <a:br>
              <a:rPr lang="en-US" dirty="0"/>
            </a:br>
            <a:r>
              <a:rPr lang="en-US" dirty="0"/>
              <a:t>The subquery returns the maximum payment amount from the PAYMENTS table, and the main query retrieves the order(s) that match this amount.</a:t>
            </a:r>
            <a:br>
              <a:rPr lang="en-US" dirty="0"/>
            </a:br>
            <a:r>
              <a:rPr lang="en-US" dirty="0"/>
              <a:t>Because MAX() produces only one value, the subquery is a single-row subquery.</a:t>
            </a:r>
            <a:endParaRPr lang="en-US" dirty="0">
              <a:solidFill>
                <a:srgbClr val="000000"/>
              </a:solidFill>
              <a:effectLst/>
              <a:latin typeface="Helvetica" pitchFamily="2" charset="0"/>
            </a:endParaRPr>
          </a:p>
        </p:txBody>
      </p:sp>
      <p:pic>
        <p:nvPicPr>
          <p:cNvPr id="3" name="Picture 2">
            <a:extLst>
              <a:ext uri="{FF2B5EF4-FFF2-40B4-BE49-F238E27FC236}">
                <a16:creationId xmlns:a16="http://schemas.microsoft.com/office/drawing/2014/main" id="{059AC098-D37F-E68E-5460-8583375897B2}"/>
              </a:ext>
            </a:extLst>
          </p:cNvPr>
          <p:cNvPicPr>
            <a:picLocks noChangeAspect="1"/>
          </p:cNvPicPr>
          <p:nvPr/>
        </p:nvPicPr>
        <p:blipFill>
          <a:blip r:embed="rId4"/>
          <a:stretch>
            <a:fillRect/>
          </a:stretch>
        </p:blipFill>
        <p:spPr>
          <a:xfrm>
            <a:off x="4970910" y="1505882"/>
            <a:ext cx="3814866" cy="1727675"/>
          </a:xfrm>
          <a:prstGeom prst="rect">
            <a:avLst/>
          </a:prstGeom>
        </p:spPr>
      </p:pic>
      <p:sp>
        <p:nvSpPr>
          <p:cNvPr id="4" name="TextBox 3">
            <a:extLst>
              <a:ext uri="{FF2B5EF4-FFF2-40B4-BE49-F238E27FC236}">
                <a16:creationId xmlns:a16="http://schemas.microsoft.com/office/drawing/2014/main" id="{D407BC24-0E14-504B-0105-CFB1E63F31DC}"/>
              </a:ext>
            </a:extLst>
          </p:cNvPr>
          <p:cNvSpPr txBox="1"/>
          <p:nvPr/>
        </p:nvSpPr>
        <p:spPr>
          <a:xfrm>
            <a:off x="298981" y="763135"/>
            <a:ext cx="11676184" cy="307777"/>
          </a:xfrm>
          <a:prstGeom prst="rect">
            <a:avLst/>
          </a:prstGeom>
          <a:noFill/>
        </p:spPr>
        <p:txBody>
          <a:bodyPr wrap="square">
            <a:spAutoFit/>
          </a:bodyPr>
          <a:lstStyle/>
          <a:p>
            <a:pPr>
              <a:buNone/>
            </a:pPr>
            <a:r>
              <a:rPr lang="en-US" sz="1400" b="1" dirty="0">
                <a:latin typeface="Arial" panose="020B0604020202020204" pitchFamily="34" charset="0"/>
                <a:cs typeface="Arial" panose="020B0604020202020204" pitchFamily="34" charset="0"/>
              </a:rPr>
              <a:t>Query 3: Find the Order with highest total amount</a:t>
            </a:r>
          </a:p>
        </p:txBody>
      </p:sp>
    </p:spTree>
    <p:extLst>
      <p:ext uri="{BB962C8B-B14F-4D97-AF65-F5344CB8AC3E}">
        <p14:creationId xmlns:p14="http://schemas.microsoft.com/office/powerpoint/2010/main" val="63568924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051">
          <a:extLst>
            <a:ext uri="{FF2B5EF4-FFF2-40B4-BE49-F238E27FC236}">
              <a16:creationId xmlns:a16="http://schemas.microsoft.com/office/drawing/2014/main" id="{C242B90D-46F1-5681-A2E7-C0A9C93CF9E5}"/>
            </a:ext>
          </a:extLst>
        </p:cNvPr>
        <p:cNvGrpSpPr/>
        <p:nvPr/>
      </p:nvGrpSpPr>
      <p:grpSpPr>
        <a:xfrm>
          <a:off x="0" y="0"/>
          <a:ext cx="0" cy="0"/>
          <a:chOff x="0" y="0"/>
          <a:chExt cx="0" cy="0"/>
        </a:xfrm>
      </p:grpSpPr>
      <p:cxnSp>
        <p:nvCxnSpPr>
          <p:cNvPr id="1052" name="Google Shape;1052;p68">
            <a:extLst>
              <a:ext uri="{FF2B5EF4-FFF2-40B4-BE49-F238E27FC236}">
                <a16:creationId xmlns:a16="http://schemas.microsoft.com/office/drawing/2014/main" id="{1A04A1B4-4878-20DD-2E30-A797E03A55C9}"/>
              </a:ext>
            </a:extLst>
          </p:cNvPr>
          <p:cNvCxnSpPr>
            <a:cxnSpLocks/>
            <a:endCxn id="1053" idx="2"/>
          </p:cNvCxnSpPr>
          <p:nvPr/>
        </p:nvCxnSpPr>
        <p:spPr>
          <a:xfrm flipV="1">
            <a:off x="10092017" y="2102408"/>
            <a:ext cx="7531150" cy="7822"/>
          </a:xfrm>
          <a:prstGeom prst="straightConnector1">
            <a:avLst/>
          </a:prstGeom>
          <a:noFill/>
          <a:ln w="9525" cap="flat" cmpd="sng">
            <a:solidFill>
              <a:schemeClr val="accent5"/>
            </a:solidFill>
            <a:prstDash val="solid"/>
            <a:round/>
            <a:headEnd type="none" w="med" len="med"/>
            <a:tailEnd type="none" w="med" len="med"/>
          </a:ln>
        </p:spPr>
      </p:cxnSp>
      <p:sp>
        <p:nvSpPr>
          <p:cNvPr id="1054" name="Google Shape;1054;p68">
            <a:extLst>
              <a:ext uri="{FF2B5EF4-FFF2-40B4-BE49-F238E27FC236}">
                <a16:creationId xmlns:a16="http://schemas.microsoft.com/office/drawing/2014/main" id="{A498BA70-84E1-3E6B-F0FF-33AABD5B02FA}"/>
              </a:ext>
            </a:extLst>
          </p:cNvPr>
          <p:cNvSpPr/>
          <p:nvPr/>
        </p:nvSpPr>
        <p:spPr>
          <a:xfrm flipH="1">
            <a:off x="11886629" y="1921808"/>
            <a:ext cx="365760" cy="365760"/>
          </a:xfrm>
          <a:prstGeom prst="ellipse">
            <a:avLst/>
          </a:prstGeom>
          <a:solidFill>
            <a:schemeClr val="accent3"/>
          </a:solidFill>
          <a:ln w="15875">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a:ea typeface="Sora"/>
              <a:cs typeface="Sora"/>
              <a:sym typeface="Sora"/>
            </a:endParaRPr>
          </a:p>
        </p:txBody>
      </p:sp>
      <p:sp>
        <p:nvSpPr>
          <p:cNvPr id="1055" name="Google Shape;1055;p68">
            <a:extLst>
              <a:ext uri="{FF2B5EF4-FFF2-40B4-BE49-F238E27FC236}">
                <a16:creationId xmlns:a16="http://schemas.microsoft.com/office/drawing/2014/main" id="{F1DAA3FA-FEE0-3587-67AF-C95EDF4F5B1D}"/>
              </a:ext>
            </a:extLst>
          </p:cNvPr>
          <p:cNvSpPr/>
          <p:nvPr/>
        </p:nvSpPr>
        <p:spPr>
          <a:xfrm flipH="1">
            <a:off x="13766825" y="1821080"/>
            <a:ext cx="548640" cy="548640"/>
          </a:xfrm>
          <a:prstGeom prst="ellipse">
            <a:avLst/>
          </a:prstGeom>
          <a:solidFill>
            <a:schemeClr val="lt2"/>
          </a:solidFill>
          <a:ln w="15875">
            <a:solidFill>
              <a:schemeClr val="bg1"/>
            </a:solidFill>
          </a:ln>
          <a:effectLst>
            <a:outerShdw blurRad="342900" dist="38100" dir="5400000" algn="bl" rotWithShape="0">
              <a:schemeClr val="accent1">
                <a:alpha val="50000"/>
              </a:schemeClr>
            </a:outerShdw>
          </a:effectLst>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a:ea typeface="Sora"/>
              <a:cs typeface="Sora"/>
              <a:sym typeface="Sora"/>
            </a:endParaRPr>
          </a:p>
        </p:txBody>
      </p:sp>
      <p:sp>
        <p:nvSpPr>
          <p:cNvPr id="1056" name="Google Shape;1056;p68">
            <a:extLst>
              <a:ext uri="{FF2B5EF4-FFF2-40B4-BE49-F238E27FC236}">
                <a16:creationId xmlns:a16="http://schemas.microsoft.com/office/drawing/2014/main" id="{F585A4BA-CF23-E6A2-53E4-38EF9901C362}"/>
              </a:ext>
            </a:extLst>
          </p:cNvPr>
          <p:cNvSpPr/>
          <p:nvPr/>
        </p:nvSpPr>
        <p:spPr>
          <a:xfrm flipH="1">
            <a:off x="9941136" y="1921808"/>
            <a:ext cx="361200" cy="3612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dirty="0">
              <a:solidFill>
                <a:schemeClr val="lt1"/>
              </a:solidFill>
              <a:latin typeface="Sora"/>
              <a:ea typeface="Sora"/>
              <a:cs typeface="Sora"/>
              <a:sym typeface="Sora"/>
            </a:endParaRPr>
          </a:p>
        </p:txBody>
      </p:sp>
      <p:sp>
        <p:nvSpPr>
          <p:cNvPr id="1057" name="Google Shape;1057;p68">
            <a:extLst>
              <a:ext uri="{FF2B5EF4-FFF2-40B4-BE49-F238E27FC236}">
                <a16:creationId xmlns:a16="http://schemas.microsoft.com/office/drawing/2014/main" id="{B5676667-6204-3F89-B330-2F61D9976198}"/>
              </a:ext>
            </a:extLst>
          </p:cNvPr>
          <p:cNvSpPr/>
          <p:nvPr/>
        </p:nvSpPr>
        <p:spPr>
          <a:xfrm flipH="1">
            <a:off x="15777602" y="1912513"/>
            <a:ext cx="361200" cy="3612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a:ea typeface="Sora"/>
              <a:cs typeface="Sora"/>
              <a:sym typeface="Sora"/>
            </a:endParaRPr>
          </a:p>
        </p:txBody>
      </p:sp>
      <p:sp>
        <p:nvSpPr>
          <p:cNvPr id="1053" name="Google Shape;1053;p68">
            <a:extLst>
              <a:ext uri="{FF2B5EF4-FFF2-40B4-BE49-F238E27FC236}">
                <a16:creationId xmlns:a16="http://schemas.microsoft.com/office/drawing/2014/main" id="{98FFB2D6-8CBA-8032-7D60-7CB4F74110A5}"/>
              </a:ext>
            </a:extLst>
          </p:cNvPr>
          <p:cNvSpPr/>
          <p:nvPr/>
        </p:nvSpPr>
        <p:spPr>
          <a:xfrm flipH="1">
            <a:off x="17257467" y="1921808"/>
            <a:ext cx="365700" cy="361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a:ea typeface="Sora"/>
              <a:cs typeface="Sora"/>
              <a:sym typeface="Sora"/>
            </a:endParaRPr>
          </a:p>
        </p:txBody>
      </p:sp>
      <p:sp>
        <p:nvSpPr>
          <p:cNvPr id="1058" name="Google Shape;1058;p68">
            <a:extLst>
              <a:ext uri="{FF2B5EF4-FFF2-40B4-BE49-F238E27FC236}">
                <a16:creationId xmlns:a16="http://schemas.microsoft.com/office/drawing/2014/main" id="{FFFE1F8B-D4FF-50B4-A3CA-292EA2D8C573}"/>
              </a:ext>
            </a:extLst>
          </p:cNvPr>
          <p:cNvSpPr txBox="1">
            <a:spLocks noGrp="1"/>
          </p:cNvSpPr>
          <p:nvPr>
            <p:ph type="title" idx="5"/>
          </p:nvPr>
        </p:nvSpPr>
        <p:spPr>
          <a:xfrm>
            <a:off x="9711882" y="1432957"/>
            <a:ext cx="825900" cy="361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Step 1</a:t>
            </a:r>
            <a:endParaRPr dirty="0"/>
          </a:p>
        </p:txBody>
      </p:sp>
      <p:sp>
        <p:nvSpPr>
          <p:cNvPr id="1059" name="Google Shape;1059;p68">
            <a:extLst>
              <a:ext uri="{FF2B5EF4-FFF2-40B4-BE49-F238E27FC236}">
                <a16:creationId xmlns:a16="http://schemas.microsoft.com/office/drawing/2014/main" id="{78EE4D84-C324-D0B3-B9F8-BFE00402C27D}"/>
              </a:ext>
            </a:extLst>
          </p:cNvPr>
          <p:cNvSpPr txBox="1">
            <a:spLocks noGrp="1"/>
          </p:cNvSpPr>
          <p:nvPr>
            <p:ph type="title" idx="3"/>
          </p:nvPr>
        </p:nvSpPr>
        <p:spPr>
          <a:xfrm flipH="1">
            <a:off x="11656559" y="1470308"/>
            <a:ext cx="825900" cy="361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Step 2</a:t>
            </a:r>
            <a:endParaRPr dirty="0"/>
          </a:p>
        </p:txBody>
      </p:sp>
      <p:sp>
        <p:nvSpPr>
          <p:cNvPr id="1060" name="Google Shape;1060;p68">
            <a:extLst>
              <a:ext uri="{FF2B5EF4-FFF2-40B4-BE49-F238E27FC236}">
                <a16:creationId xmlns:a16="http://schemas.microsoft.com/office/drawing/2014/main" id="{61658ED3-0D82-715B-3CDC-28ABD1B0F725}"/>
              </a:ext>
            </a:extLst>
          </p:cNvPr>
          <p:cNvSpPr txBox="1">
            <a:spLocks noGrp="1"/>
          </p:cNvSpPr>
          <p:nvPr>
            <p:ph type="title" idx="4"/>
          </p:nvPr>
        </p:nvSpPr>
        <p:spPr>
          <a:xfrm flipH="1">
            <a:off x="13628195" y="1432957"/>
            <a:ext cx="825900" cy="361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Step 3</a:t>
            </a:r>
            <a:endParaRPr dirty="0"/>
          </a:p>
        </p:txBody>
      </p:sp>
      <p:sp>
        <p:nvSpPr>
          <p:cNvPr id="1061" name="Google Shape;1061;p68">
            <a:extLst>
              <a:ext uri="{FF2B5EF4-FFF2-40B4-BE49-F238E27FC236}">
                <a16:creationId xmlns:a16="http://schemas.microsoft.com/office/drawing/2014/main" id="{48E23382-5128-A89D-3BEA-64B5084BFD4D}"/>
              </a:ext>
            </a:extLst>
          </p:cNvPr>
          <p:cNvSpPr txBox="1">
            <a:spLocks noGrp="1"/>
          </p:cNvSpPr>
          <p:nvPr>
            <p:ph type="title" idx="6"/>
          </p:nvPr>
        </p:nvSpPr>
        <p:spPr>
          <a:xfrm flipH="1">
            <a:off x="15545252" y="1459880"/>
            <a:ext cx="825900" cy="361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Step 4</a:t>
            </a:r>
            <a:endParaRPr dirty="0"/>
          </a:p>
        </p:txBody>
      </p:sp>
      <p:sp>
        <p:nvSpPr>
          <p:cNvPr id="1062" name="Google Shape;1062;p68">
            <a:extLst>
              <a:ext uri="{FF2B5EF4-FFF2-40B4-BE49-F238E27FC236}">
                <a16:creationId xmlns:a16="http://schemas.microsoft.com/office/drawing/2014/main" id="{C07F0642-3862-02C3-6DFF-E89ED0FB293B}"/>
              </a:ext>
            </a:extLst>
          </p:cNvPr>
          <p:cNvSpPr txBox="1">
            <a:spLocks noGrp="1"/>
          </p:cNvSpPr>
          <p:nvPr>
            <p:ph type="title" idx="7"/>
          </p:nvPr>
        </p:nvSpPr>
        <p:spPr>
          <a:xfrm flipH="1">
            <a:off x="16954054" y="1467509"/>
            <a:ext cx="825900" cy="361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Goal</a:t>
            </a:r>
            <a:endParaRPr dirty="0"/>
          </a:p>
        </p:txBody>
      </p:sp>
      <p:sp>
        <p:nvSpPr>
          <p:cNvPr id="1064" name="Google Shape;1064;p68">
            <a:extLst>
              <a:ext uri="{FF2B5EF4-FFF2-40B4-BE49-F238E27FC236}">
                <a16:creationId xmlns:a16="http://schemas.microsoft.com/office/drawing/2014/main" id="{A2813902-A0E7-5F66-A098-C6FA9BA8D514}"/>
              </a:ext>
            </a:extLst>
          </p:cNvPr>
          <p:cNvSpPr txBox="1">
            <a:spLocks noGrp="1"/>
          </p:cNvSpPr>
          <p:nvPr>
            <p:ph type="title"/>
          </p:nvPr>
        </p:nvSpPr>
        <p:spPr>
          <a:xfrm>
            <a:off x="-4899265" y="243421"/>
            <a:ext cx="5829000" cy="683400"/>
          </a:xfrm>
          <a:prstGeom prst="rect">
            <a:avLst/>
          </a:prstGeom>
        </p:spPr>
        <p:txBody>
          <a:bodyPr spcFirstLastPara="1" wrap="square" lIns="91425" tIns="91425" rIns="91425" bIns="91425" anchor="t" anchorCtr="0">
            <a:spAutoFit/>
          </a:bodyPr>
          <a:lstStyle/>
          <a:p>
            <a:pPr marL="0" lvl="0" indent="0" algn="l" rtl="0">
              <a:spcBef>
                <a:spcPts val="0"/>
              </a:spcBef>
              <a:spcAft>
                <a:spcPts val="0"/>
              </a:spcAft>
              <a:buNone/>
            </a:pPr>
            <a:r>
              <a:rPr lang="en" dirty="0"/>
              <a:t>Project roadmap</a:t>
            </a:r>
            <a:endParaRPr dirty="0"/>
          </a:p>
        </p:txBody>
      </p:sp>
      <p:sp>
        <p:nvSpPr>
          <p:cNvPr id="1065" name="Google Shape;1065;p68">
            <a:extLst>
              <a:ext uri="{FF2B5EF4-FFF2-40B4-BE49-F238E27FC236}">
                <a16:creationId xmlns:a16="http://schemas.microsoft.com/office/drawing/2014/main" id="{9927CEC9-60FE-B851-D461-A1BA8B9B6246}"/>
              </a:ext>
            </a:extLst>
          </p:cNvPr>
          <p:cNvSpPr txBox="1">
            <a:spLocks noGrp="1"/>
          </p:cNvSpPr>
          <p:nvPr>
            <p:ph type="body" idx="8"/>
          </p:nvPr>
        </p:nvSpPr>
        <p:spPr>
          <a:xfrm>
            <a:off x="369410" y="135642"/>
            <a:ext cx="3734495" cy="791179"/>
          </a:xfrm>
          <a:prstGeom prst="rect">
            <a:avLst/>
          </a:prstGeom>
        </p:spPr>
        <p:txBody>
          <a:bodyPr spcFirstLastPara="1" wrap="square" lIns="91425" tIns="91425" rIns="91425" bIns="91425" anchor="t" anchorCtr="0">
            <a:normAutofit lnSpcReduction="10000"/>
          </a:bodyPr>
          <a:lstStyle/>
          <a:p>
            <a:pPr marL="0" lvl="0" indent="0" algn="l" rtl="0">
              <a:spcBef>
                <a:spcPts val="0"/>
              </a:spcBef>
              <a:spcAft>
                <a:spcPts val="0"/>
              </a:spcAft>
              <a:buNone/>
            </a:pPr>
            <a:r>
              <a:rPr lang="en" sz="3600" dirty="0">
                <a:latin typeface="IBM Plex Sans"/>
              </a:rPr>
              <a:t>SQL</a:t>
            </a:r>
            <a:r>
              <a:rPr lang="en" dirty="0"/>
              <a:t> </a:t>
            </a:r>
            <a:r>
              <a:rPr lang="en" sz="3600" dirty="0">
                <a:latin typeface="IBM Plex Sans"/>
                <a:sym typeface="IBM Plex Sans"/>
              </a:rPr>
              <a:t>Queries</a:t>
            </a:r>
            <a:endParaRPr sz="3600" dirty="0">
              <a:latin typeface="IBM Plex Sans"/>
              <a:sym typeface="IBM Plex Sans"/>
            </a:endParaRPr>
          </a:p>
        </p:txBody>
      </p:sp>
      <p:sp>
        <p:nvSpPr>
          <p:cNvPr id="1066" name="Google Shape;1066;p68">
            <a:extLst>
              <a:ext uri="{FF2B5EF4-FFF2-40B4-BE49-F238E27FC236}">
                <a16:creationId xmlns:a16="http://schemas.microsoft.com/office/drawing/2014/main" id="{2BCC6DA3-59AE-F4E0-4A61-48A1957ECC44}"/>
              </a:ext>
            </a:extLst>
          </p:cNvPr>
          <p:cNvSpPr txBox="1">
            <a:spLocks noGrp="1"/>
          </p:cNvSpPr>
          <p:nvPr>
            <p:ph type="body" idx="9"/>
          </p:nvPr>
        </p:nvSpPr>
        <p:spPr>
          <a:xfrm>
            <a:off x="15214352" y="2803775"/>
            <a:ext cx="1487700" cy="10563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None/>
            </a:pPr>
            <a:r>
              <a:rPr lang="en" dirty="0"/>
              <a:t>Results </a:t>
            </a:r>
            <a:endParaRPr dirty="0"/>
          </a:p>
        </p:txBody>
      </p:sp>
      <p:sp>
        <p:nvSpPr>
          <p:cNvPr id="1067" name="Google Shape;1067;p68">
            <a:extLst>
              <a:ext uri="{FF2B5EF4-FFF2-40B4-BE49-F238E27FC236}">
                <a16:creationId xmlns:a16="http://schemas.microsoft.com/office/drawing/2014/main" id="{D25F7B96-CF15-6D26-A9A8-136AB079880A}"/>
              </a:ext>
            </a:extLst>
          </p:cNvPr>
          <p:cNvSpPr txBox="1">
            <a:spLocks noGrp="1"/>
          </p:cNvSpPr>
          <p:nvPr>
            <p:ph type="body" idx="14"/>
          </p:nvPr>
        </p:nvSpPr>
        <p:spPr>
          <a:xfrm>
            <a:off x="11325659" y="2826183"/>
            <a:ext cx="1487700" cy="1033892"/>
          </a:xfrm>
          <a:prstGeom prst="rect">
            <a:avLst/>
          </a:prstGeom>
        </p:spPr>
        <p:txBody>
          <a:bodyPr spcFirstLastPara="1" wrap="square" lIns="91425" tIns="91425" rIns="91425" bIns="91425" anchor="t" anchorCtr="0">
            <a:normAutofit/>
          </a:bodyPr>
          <a:lstStyle/>
          <a:p>
            <a:pPr marL="0" lvl="0" indent="0">
              <a:lnSpc>
                <a:spcPct val="100000"/>
              </a:lnSpc>
              <a:buNone/>
            </a:pPr>
            <a:r>
              <a:rPr lang="en-US" sz="1100" dirty="0">
                <a:sym typeface="IBM Plex Sans"/>
              </a:rPr>
              <a:t>Database Design </a:t>
            </a:r>
          </a:p>
          <a:p>
            <a:pPr marL="0" lvl="0" indent="0">
              <a:lnSpc>
                <a:spcPct val="100000"/>
              </a:lnSpc>
              <a:buNone/>
            </a:pPr>
            <a:r>
              <a:rPr lang="en-US" sz="1100" dirty="0">
                <a:sym typeface="IBM Plex Sans"/>
              </a:rPr>
              <a:t>Overview</a:t>
            </a:r>
          </a:p>
          <a:p>
            <a:pPr marL="0" lvl="0" indent="0" algn="l">
              <a:buNone/>
            </a:pPr>
            <a:endParaRPr sz="1100" dirty="0">
              <a:sym typeface="IBM Plex Sans"/>
            </a:endParaRPr>
          </a:p>
        </p:txBody>
      </p:sp>
      <p:sp>
        <p:nvSpPr>
          <p:cNvPr id="1068" name="Google Shape;1068;p68">
            <a:extLst>
              <a:ext uri="{FF2B5EF4-FFF2-40B4-BE49-F238E27FC236}">
                <a16:creationId xmlns:a16="http://schemas.microsoft.com/office/drawing/2014/main" id="{E2543E20-ECD4-F1C7-050E-225239B19CB6}"/>
              </a:ext>
            </a:extLst>
          </p:cNvPr>
          <p:cNvSpPr txBox="1">
            <a:spLocks noGrp="1"/>
          </p:cNvSpPr>
          <p:nvPr>
            <p:ph type="body" idx="13"/>
          </p:nvPr>
        </p:nvSpPr>
        <p:spPr>
          <a:xfrm>
            <a:off x="16615617" y="2803775"/>
            <a:ext cx="1649400" cy="12591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None/>
            </a:pPr>
            <a:r>
              <a:rPr lang="en" dirty="0"/>
              <a:t>Conclusion</a:t>
            </a:r>
            <a:endParaRPr dirty="0"/>
          </a:p>
        </p:txBody>
      </p:sp>
      <p:sp>
        <p:nvSpPr>
          <p:cNvPr id="1069" name="Google Shape;1069;p68">
            <a:extLst>
              <a:ext uri="{FF2B5EF4-FFF2-40B4-BE49-F238E27FC236}">
                <a16:creationId xmlns:a16="http://schemas.microsoft.com/office/drawing/2014/main" id="{5C1826E9-A896-62F9-A154-5B5936FEBD4B}"/>
              </a:ext>
            </a:extLst>
          </p:cNvPr>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18</a:t>
            </a:fld>
            <a:endParaRPr/>
          </a:p>
        </p:txBody>
      </p:sp>
      <p:pic>
        <p:nvPicPr>
          <p:cNvPr id="1070" name="Google Shape;1070;p68">
            <a:extLst>
              <a:ext uri="{FF2B5EF4-FFF2-40B4-BE49-F238E27FC236}">
                <a16:creationId xmlns:a16="http://schemas.microsoft.com/office/drawing/2014/main" id="{F6852AE9-2CBA-AD3B-BAFE-D2D5435A1823}"/>
              </a:ext>
            </a:extLst>
          </p:cNvPr>
          <p:cNvPicPr preferRelativeResize="0"/>
          <p:nvPr/>
        </p:nvPicPr>
        <p:blipFill>
          <a:blip r:embed="rId3">
            <a:alphaModFix amt="75000"/>
          </a:blip>
          <a:stretch>
            <a:fillRect/>
          </a:stretch>
        </p:blipFill>
        <p:spPr>
          <a:xfrm>
            <a:off x="228600" y="4431325"/>
            <a:ext cx="2164500" cy="504799"/>
          </a:xfrm>
          <a:prstGeom prst="rect">
            <a:avLst/>
          </a:prstGeom>
          <a:noFill/>
          <a:ln>
            <a:noFill/>
          </a:ln>
        </p:spPr>
      </p:pic>
      <p:sp>
        <p:nvSpPr>
          <p:cNvPr id="10" name="Google Shape;1063;p68">
            <a:extLst>
              <a:ext uri="{FF2B5EF4-FFF2-40B4-BE49-F238E27FC236}">
                <a16:creationId xmlns:a16="http://schemas.microsoft.com/office/drawing/2014/main" id="{F3068BE3-2EED-6999-E470-2AFED42787B3}"/>
              </a:ext>
            </a:extLst>
          </p:cNvPr>
          <p:cNvSpPr txBox="1">
            <a:spLocks/>
          </p:cNvSpPr>
          <p:nvPr/>
        </p:nvSpPr>
        <p:spPr>
          <a:xfrm>
            <a:off x="9256952" y="2806527"/>
            <a:ext cx="1729567" cy="94911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292100" algn="ctr" rtl="0">
              <a:lnSpc>
                <a:spcPct val="115000"/>
              </a:lnSpc>
              <a:spcBef>
                <a:spcPts val="0"/>
              </a:spcBef>
              <a:spcAft>
                <a:spcPts val="0"/>
              </a:spcAft>
              <a:buClr>
                <a:schemeClr val="lt1"/>
              </a:buClr>
              <a:buSzPts val="1000"/>
              <a:buFont typeface="Sora Light"/>
              <a:buChar char="●"/>
              <a:defRPr sz="1000" b="0" i="0" u="none" strike="noStrike" cap="none">
                <a:solidFill>
                  <a:schemeClr val="lt1"/>
                </a:solidFill>
                <a:latin typeface="Sora Light"/>
                <a:ea typeface="Sora Light"/>
                <a:cs typeface="Sora Light"/>
                <a:sym typeface="Sora Light"/>
              </a:defRPr>
            </a:lvl1pPr>
            <a:lvl2pPr marL="914400" marR="0" lvl="1" indent="-292100" algn="ctr" rtl="0">
              <a:lnSpc>
                <a:spcPct val="115000"/>
              </a:lnSpc>
              <a:spcBef>
                <a:spcPts val="0"/>
              </a:spcBef>
              <a:spcAft>
                <a:spcPts val="0"/>
              </a:spcAft>
              <a:buClr>
                <a:schemeClr val="lt1"/>
              </a:buClr>
              <a:buSzPts val="1000"/>
              <a:buFont typeface="Sora Light"/>
              <a:buChar char="○"/>
              <a:defRPr sz="1000" b="0" i="0" u="none" strike="noStrike" cap="none">
                <a:solidFill>
                  <a:schemeClr val="lt1"/>
                </a:solidFill>
                <a:latin typeface="Sora Light"/>
                <a:ea typeface="Sora Light"/>
                <a:cs typeface="Sora Light"/>
                <a:sym typeface="Sora Light"/>
              </a:defRPr>
            </a:lvl2pPr>
            <a:lvl3pPr marL="1371600" marR="0" lvl="2" indent="-292100" algn="ctr" rtl="0">
              <a:lnSpc>
                <a:spcPct val="115000"/>
              </a:lnSpc>
              <a:spcBef>
                <a:spcPts val="0"/>
              </a:spcBef>
              <a:spcAft>
                <a:spcPts val="0"/>
              </a:spcAft>
              <a:buClr>
                <a:schemeClr val="lt1"/>
              </a:buClr>
              <a:buSzPts val="1000"/>
              <a:buFont typeface="Sora Light"/>
              <a:buChar char="■"/>
              <a:defRPr sz="1000" b="0" i="0" u="none" strike="noStrike" cap="none">
                <a:solidFill>
                  <a:schemeClr val="lt1"/>
                </a:solidFill>
                <a:latin typeface="Sora Light"/>
                <a:ea typeface="Sora Light"/>
                <a:cs typeface="Sora Light"/>
                <a:sym typeface="Sora Light"/>
              </a:defRPr>
            </a:lvl3pPr>
            <a:lvl4pPr marL="1828800" marR="0" lvl="3" indent="-292100" algn="ctr" rtl="0">
              <a:lnSpc>
                <a:spcPct val="115000"/>
              </a:lnSpc>
              <a:spcBef>
                <a:spcPts val="0"/>
              </a:spcBef>
              <a:spcAft>
                <a:spcPts val="0"/>
              </a:spcAft>
              <a:buClr>
                <a:schemeClr val="lt1"/>
              </a:buClr>
              <a:buSzPts val="1000"/>
              <a:buFont typeface="Sora Light"/>
              <a:buChar char="●"/>
              <a:defRPr sz="1000" b="0" i="0" u="none" strike="noStrike" cap="none">
                <a:solidFill>
                  <a:schemeClr val="lt1"/>
                </a:solidFill>
                <a:latin typeface="Sora Light"/>
                <a:ea typeface="Sora Light"/>
                <a:cs typeface="Sora Light"/>
                <a:sym typeface="Sora Light"/>
              </a:defRPr>
            </a:lvl4pPr>
            <a:lvl5pPr marL="2286000" marR="0" lvl="4" indent="-292100" algn="ctr" rtl="0">
              <a:lnSpc>
                <a:spcPct val="115000"/>
              </a:lnSpc>
              <a:spcBef>
                <a:spcPts val="0"/>
              </a:spcBef>
              <a:spcAft>
                <a:spcPts val="0"/>
              </a:spcAft>
              <a:buClr>
                <a:schemeClr val="lt1"/>
              </a:buClr>
              <a:buSzPts val="1000"/>
              <a:buFont typeface="Sora Light"/>
              <a:buChar char="○"/>
              <a:defRPr sz="1000" b="0" i="0" u="none" strike="noStrike" cap="none">
                <a:solidFill>
                  <a:schemeClr val="lt1"/>
                </a:solidFill>
                <a:latin typeface="Sora Light"/>
                <a:ea typeface="Sora Light"/>
                <a:cs typeface="Sora Light"/>
                <a:sym typeface="Sora Light"/>
              </a:defRPr>
            </a:lvl5pPr>
            <a:lvl6pPr marL="2743200" marR="0" lvl="5" indent="-292100" algn="ctr" rtl="0">
              <a:lnSpc>
                <a:spcPct val="115000"/>
              </a:lnSpc>
              <a:spcBef>
                <a:spcPts val="0"/>
              </a:spcBef>
              <a:spcAft>
                <a:spcPts val="0"/>
              </a:spcAft>
              <a:buClr>
                <a:schemeClr val="lt1"/>
              </a:buClr>
              <a:buSzPts val="1000"/>
              <a:buFont typeface="Sora Light"/>
              <a:buChar char="■"/>
              <a:defRPr sz="1000" b="0" i="0" u="none" strike="noStrike" cap="none">
                <a:solidFill>
                  <a:schemeClr val="lt1"/>
                </a:solidFill>
                <a:latin typeface="Sora Light"/>
                <a:ea typeface="Sora Light"/>
                <a:cs typeface="Sora Light"/>
                <a:sym typeface="Sora Light"/>
              </a:defRPr>
            </a:lvl6pPr>
            <a:lvl7pPr marL="3200400" marR="0" lvl="6" indent="-292100" algn="ctr" rtl="0">
              <a:lnSpc>
                <a:spcPct val="115000"/>
              </a:lnSpc>
              <a:spcBef>
                <a:spcPts val="0"/>
              </a:spcBef>
              <a:spcAft>
                <a:spcPts val="0"/>
              </a:spcAft>
              <a:buClr>
                <a:schemeClr val="lt1"/>
              </a:buClr>
              <a:buSzPts val="1000"/>
              <a:buFont typeface="Sora Light"/>
              <a:buChar char="●"/>
              <a:defRPr sz="1000" b="0" i="0" u="none" strike="noStrike" cap="none">
                <a:solidFill>
                  <a:schemeClr val="lt1"/>
                </a:solidFill>
                <a:latin typeface="Sora Light"/>
                <a:ea typeface="Sora Light"/>
                <a:cs typeface="Sora Light"/>
                <a:sym typeface="Sora Light"/>
              </a:defRPr>
            </a:lvl7pPr>
            <a:lvl8pPr marL="3657600" marR="0" lvl="7" indent="-292100" algn="ctr" rtl="0">
              <a:lnSpc>
                <a:spcPct val="115000"/>
              </a:lnSpc>
              <a:spcBef>
                <a:spcPts val="0"/>
              </a:spcBef>
              <a:spcAft>
                <a:spcPts val="0"/>
              </a:spcAft>
              <a:buClr>
                <a:schemeClr val="lt1"/>
              </a:buClr>
              <a:buSzPts val="1000"/>
              <a:buFont typeface="Sora Light"/>
              <a:buChar char="○"/>
              <a:defRPr sz="1000" b="0" i="0" u="none" strike="noStrike" cap="none">
                <a:solidFill>
                  <a:schemeClr val="lt1"/>
                </a:solidFill>
                <a:latin typeface="Sora Light"/>
                <a:ea typeface="Sora Light"/>
                <a:cs typeface="Sora Light"/>
                <a:sym typeface="Sora Light"/>
              </a:defRPr>
            </a:lvl8pPr>
            <a:lvl9pPr marL="4114800" marR="0" lvl="8" indent="-292100" algn="ctr" rtl="0">
              <a:lnSpc>
                <a:spcPct val="115000"/>
              </a:lnSpc>
              <a:spcBef>
                <a:spcPts val="0"/>
              </a:spcBef>
              <a:spcAft>
                <a:spcPts val="0"/>
              </a:spcAft>
              <a:buClr>
                <a:schemeClr val="lt1"/>
              </a:buClr>
              <a:buSzPts val="1000"/>
              <a:buFont typeface="Sora Light"/>
              <a:buChar char="■"/>
              <a:defRPr sz="1000" b="0" i="0" u="none" strike="noStrike" cap="none">
                <a:solidFill>
                  <a:schemeClr val="lt1"/>
                </a:solidFill>
                <a:latin typeface="Sora Light"/>
                <a:ea typeface="Sora Light"/>
                <a:cs typeface="Sora Light"/>
                <a:sym typeface="Sora Light"/>
              </a:defRPr>
            </a:lvl9pPr>
          </a:lstStyle>
          <a:p>
            <a:pPr marL="0" indent="0">
              <a:buFont typeface="Sora Light"/>
              <a:buNone/>
            </a:pPr>
            <a:r>
              <a:rPr lang="en-US" dirty="0">
                <a:sym typeface="IBM Plex Sans"/>
              </a:rPr>
              <a:t>Introduction</a:t>
            </a:r>
          </a:p>
        </p:txBody>
      </p:sp>
      <p:sp>
        <p:nvSpPr>
          <p:cNvPr id="9" name="TextBox 8">
            <a:extLst>
              <a:ext uri="{FF2B5EF4-FFF2-40B4-BE49-F238E27FC236}">
                <a16:creationId xmlns:a16="http://schemas.microsoft.com/office/drawing/2014/main" id="{D143604A-9A38-548D-6341-DC5A56D0ACE6}"/>
              </a:ext>
            </a:extLst>
          </p:cNvPr>
          <p:cNvSpPr txBox="1"/>
          <p:nvPr/>
        </p:nvSpPr>
        <p:spPr>
          <a:xfrm>
            <a:off x="298981" y="1326914"/>
            <a:ext cx="4730138" cy="2677656"/>
          </a:xfrm>
          <a:prstGeom prst="rect">
            <a:avLst/>
          </a:prstGeom>
          <a:noFill/>
        </p:spPr>
        <p:txBody>
          <a:bodyPr wrap="square">
            <a:spAutoFit/>
          </a:bodyPr>
          <a:lstStyle/>
          <a:p>
            <a:r>
              <a:rPr lang="en-US" dirty="0"/>
              <a:t>SELECT </a:t>
            </a:r>
            <a:r>
              <a:rPr lang="en-US" dirty="0" err="1"/>
              <a:t>c.CustomerID,c.FirstName,c.LastName,c.CustomerEmail</a:t>
            </a:r>
            <a:endParaRPr lang="en-US" dirty="0"/>
          </a:p>
          <a:p>
            <a:r>
              <a:rPr lang="en-US" dirty="0"/>
              <a:t>FROM CUSTOMERS c </a:t>
            </a:r>
          </a:p>
          <a:p>
            <a:r>
              <a:rPr lang="en-US" dirty="0"/>
              <a:t>WHERE </a:t>
            </a:r>
            <a:r>
              <a:rPr lang="en-US" dirty="0" err="1"/>
              <a:t>c.CustomerID</a:t>
            </a:r>
            <a:r>
              <a:rPr lang="en-US" dirty="0"/>
              <a:t> NOT IN (SELECT DISTINCT </a:t>
            </a:r>
            <a:r>
              <a:rPr lang="en-US" dirty="0" err="1"/>
              <a:t>CustomerID</a:t>
            </a:r>
            <a:r>
              <a:rPr lang="en-US" dirty="0"/>
              <a:t> FROM CART)</a:t>
            </a:r>
          </a:p>
          <a:p>
            <a:r>
              <a:rPr lang="en-US" dirty="0"/>
              <a:t>ORDER BY </a:t>
            </a:r>
            <a:r>
              <a:rPr lang="en-US" dirty="0" err="1"/>
              <a:t>c.CustomerID</a:t>
            </a:r>
            <a:r>
              <a:rPr lang="en-US" dirty="0"/>
              <a:t>;</a:t>
            </a:r>
          </a:p>
          <a:p>
            <a:endParaRPr lang="en-US" dirty="0"/>
          </a:p>
          <a:p>
            <a:r>
              <a:rPr lang="en-US" dirty="0"/>
              <a:t>This query identifies customers who have never added items to a cart. It uses a NOT IN subquery to compare </a:t>
            </a:r>
            <a:r>
              <a:rPr lang="en-US" dirty="0" err="1"/>
              <a:t>CustomerIDs</a:t>
            </a:r>
            <a:r>
              <a:rPr lang="en-US" dirty="0"/>
              <a:t> in the CUSTOMERS table with those in the CART table. Customers missing from the CART table are returned as results.</a:t>
            </a:r>
            <a:endParaRPr lang="en-US" dirty="0">
              <a:solidFill>
                <a:srgbClr val="000000"/>
              </a:solidFill>
              <a:effectLst/>
              <a:latin typeface="Helvetica" pitchFamily="2" charset="0"/>
            </a:endParaRPr>
          </a:p>
        </p:txBody>
      </p:sp>
      <p:pic>
        <p:nvPicPr>
          <p:cNvPr id="2" name="Picture 1">
            <a:extLst>
              <a:ext uri="{FF2B5EF4-FFF2-40B4-BE49-F238E27FC236}">
                <a16:creationId xmlns:a16="http://schemas.microsoft.com/office/drawing/2014/main" id="{3088E91F-D4A2-1708-0639-BE2857BF2863}"/>
              </a:ext>
            </a:extLst>
          </p:cNvPr>
          <p:cNvPicPr>
            <a:picLocks noChangeAspect="1"/>
          </p:cNvPicPr>
          <p:nvPr/>
        </p:nvPicPr>
        <p:blipFill>
          <a:blip r:embed="rId4"/>
          <a:stretch>
            <a:fillRect/>
          </a:stretch>
        </p:blipFill>
        <p:spPr>
          <a:xfrm>
            <a:off x="4956476" y="1360070"/>
            <a:ext cx="4038600" cy="2019300"/>
          </a:xfrm>
          <a:prstGeom prst="rect">
            <a:avLst/>
          </a:prstGeom>
        </p:spPr>
      </p:pic>
      <p:sp>
        <p:nvSpPr>
          <p:cNvPr id="4" name="TextBox 3">
            <a:extLst>
              <a:ext uri="{FF2B5EF4-FFF2-40B4-BE49-F238E27FC236}">
                <a16:creationId xmlns:a16="http://schemas.microsoft.com/office/drawing/2014/main" id="{11C026AF-5AFA-F3B9-00C4-F6BE1106C1C1}"/>
              </a:ext>
            </a:extLst>
          </p:cNvPr>
          <p:cNvSpPr txBox="1"/>
          <p:nvPr/>
        </p:nvSpPr>
        <p:spPr>
          <a:xfrm>
            <a:off x="298981" y="748789"/>
            <a:ext cx="11676184" cy="523220"/>
          </a:xfrm>
          <a:prstGeom prst="rect">
            <a:avLst/>
          </a:prstGeom>
          <a:noFill/>
        </p:spPr>
        <p:txBody>
          <a:bodyPr wrap="square">
            <a:spAutoFit/>
          </a:bodyPr>
          <a:lstStyle/>
          <a:p>
            <a:pPr>
              <a:buNone/>
            </a:pPr>
            <a:r>
              <a:rPr lang="en-US" sz="1400" b="1" dirty="0">
                <a:latin typeface="Arial" panose="020B0604020202020204" pitchFamily="34" charset="0"/>
                <a:cs typeface="Arial" panose="020B0604020202020204" pitchFamily="34" charset="0"/>
              </a:rPr>
              <a:t>Query 4: Find customers who have never created </a:t>
            </a:r>
          </a:p>
          <a:p>
            <a:pPr>
              <a:buNone/>
            </a:pPr>
            <a:r>
              <a:rPr lang="en-US" sz="1400" b="1" dirty="0">
                <a:latin typeface="Arial" panose="020B0604020202020204" pitchFamily="34" charset="0"/>
                <a:cs typeface="Arial" panose="020B0604020202020204" pitchFamily="34" charset="0"/>
              </a:rPr>
              <a:t>a cart (for further marketing targets)</a:t>
            </a:r>
          </a:p>
        </p:txBody>
      </p:sp>
    </p:spTree>
    <p:extLst>
      <p:ext uri="{BB962C8B-B14F-4D97-AF65-F5344CB8AC3E}">
        <p14:creationId xmlns:p14="http://schemas.microsoft.com/office/powerpoint/2010/main" val="330470501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051">
          <a:extLst>
            <a:ext uri="{FF2B5EF4-FFF2-40B4-BE49-F238E27FC236}">
              <a16:creationId xmlns:a16="http://schemas.microsoft.com/office/drawing/2014/main" id="{2B0FA452-CE3B-321B-3A05-3E1E16D690E3}"/>
            </a:ext>
          </a:extLst>
        </p:cNvPr>
        <p:cNvGrpSpPr/>
        <p:nvPr/>
      </p:nvGrpSpPr>
      <p:grpSpPr>
        <a:xfrm>
          <a:off x="0" y="0"/>
          <a:ext cx="0" cy="0"/>
          <a:chOff x="0" y="0"/>
          <a:chExt cx="0" cy="0"/>
        </a:xfrm>
      </p:grpSpPr>
      <p:cxnSp>
        <p:nvCxnSpPr>
          <p:cNvPr id="1052" name="Google Shape;1052;p68">
            <a:extLst>
              <a:ext uri="{FF2B5EF4-FFF2-40B4-BE49-F238E27FC236}">
                <a16:creationId xmlns:a16="http://schemas.microsoft.com/office/drawing/2014/main" id="{68677975-E1D3-B79B-4B60-0B3BE0F940C8}"/>
              </a:ext>
            </a:extLst>
          </p:cNvPr>
          <p:cNvCxnSpPr>
            <a:cxnSpLocks/>
            <a:endCxn id="1053" idx="2"/>
          </p:cNvCxnSpPr>
          <p:nvPr/>
        </p:nvCxnSpPr>
        <p:spPr>
          <a:xfrm flipV="1">
            <a:off x="10092017" y="2102408"/>
            <a:ext cx="7531150" cy="7822"/>
          </a:xfrm>
          <a:prstGeom prst="straightConnector1">
            <a:avLst/>
          </a:prstGeom>
          <a:noFill/>
          <a:ln w="9525" cap="flat" cmpd="sng">
            <a:solidFill>
              <a:schemeClr val="accent5"/>
            </a:solidFill>
            <a:prstDash val="solid"/>
            <a:round/>
            <a:headEnd type="none" w="med" len="med"/>
            <a:tailEnd type="none" w="med" len="med"/>
          </a:ln>
        </p:spPr>
      </p:cxnSp>
      <p:sp>
        <p:nvSpPr>
          <p:cNvPr id="1054" name="Google Shape;1054;p68">
            <a:extLst>
              <a:ext uri="{FF2B5EF4-FFF2-40B4-BE49-F238E27FC236}">
                <a16:creationId xmlns:a16="http://schemas.microsoft.com/office/drawing/2014/main" id="{59F2A26D-78C8-EB5F-406A-404DCF945518}"/>
              </a:ext>
            </a:extLst>
          </p:cNvPr>
          <p:cNvSpPr/>
          <p:nvPr/>
        </p:nvSpPr>
        <p:spPr>
          <a:xfrm flipH="1">
            <a:off x="11886629" y="1921808"/>
            <a:ext cx="365760" cy="365760"/>
          </a:xfrm>
          <a:prstGeom prst="ellipse">
            <a:avLst/>
          </a:prstGeom>
          <a:solidFill>
            <a:schemeClr val="accent3"/>
          </a:solidFill>
          <a:ln w="15875">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a:ea typeface="Sora"/>
              <a:cs typeface="Sora"/>
              <a:sym typeface="Sora"/>
            </a:endParaRPr>
          </a:p>
        </p:txBody>
      </p:sp>
      <p:sp>
        <p:nvSpPr>
          <p:cNvPr id="1055" name="Google Shape;1055;p68">
            <a:extLst>
              <a:ext uri="{FF2B5EF4-FFF2-40B4-BE49-F238E27FC236}">
                <a16:creationId xmlns:a16="http://schemas.microsoft.com/office/drawing/2014/main" id="{965A9B20-D05F-F51B-61B6-60B46E449744}"/>
              </a:ext>
            </a:extLst>
          </p:cNvPr>
          <p:cNvSpPr/>
          <p:nvPr/>
        </p:nvSpPr>
        <p:spPr>
          <a:xfrm flipH="1">
            <a:off x="13766825" y="1821080"/>
            <a:ext cx="548640" cy="548640"/>
          </a:xfrm>
          <a:prstGeom prst="ellipse">
            <a:avLst/>
          </a:prstGeom>
          <a:solidFill>
            <a:schemeClr val="lt2"/>
          </a:solidFill>
          <a:ln w="15875">
            <a:solidFill>
              <a:schemeClr val="bg1"/>
            </a:solidFill>
          </a:ln>
          <a:effectLst>
            <a:outerShdw blurRad="342900" dist="38100" dir="5400000" algn="bl" rotWithShape="0">
              <a:schemeClr val="accent1">
                <a:alpha val="50000"/>
              </a:schemeClr>
            </a:outerShdw>
          </a:effectLst>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a:ea typeface="Sora"/>
              <a:cs typeface="Sora"/>
              <a:sym typeface="Sora"/>
            </a:endParaRPr>
          </a:p>
        </p:txBody>
      </p:sp>
      <p:sp>
        <p:nvSpPr>
          <p:cNvPr id="1056" name="Google Shape;1056;p68">
            <a:extLst>
              <a:ext uri="{FF2B5EF4-FFF2-40B4-BE49-F238E27FC236}">
                <a16:creationId xmlns:a16="http://schemas.microsoft.com/office/drawing/2014/main" id="{084A4AF9-18FA-D33D-A6D0-C4F14379B68D}"/>
              </a:ext>
            </a:extLst>
          </p:cNvPr>
          <p:cNvSpPr/>
          <p:nvPr/>
        </p:nvSpPr>
        <p:spPr>
          <a:xfrm flipH="1">
            <a:off x="9941136" y="1921808"/>
            <a:ext cx="361200" cy="3612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dirty="0">
              <a:solidFill>
                <a:schemeClr val="lt1"/>
              </a:solidFill>
              <a:latin typeface="Sora"/>
              <a:ea typeface="Sora"/>
              <a:cs typeface="Sora"/>
              <a:sym typeface="Sora"/>
            </a:endParaRPr>
          </a:p>
        </p:txBody>
      </p:sp>
      <p:sp>
        <p:nvSpPr>
          <p:cNvPr id="1057" name="Google Shape;1057;p68">
            <a:extLst>
              <a:ext uri="{FF2B5EF4-FFF2-40B4-BE49-F238E27FC236}">
                <a16:creationId xmlns:a16="http://schemas.microsoft.com/office/drawing/2014/main" id="{356AAB29-723D-B700-ECAD-C2BCAC827E81}"/>
              </a:ext>
            </a:extLst>
          </p:cNvPr>
          <p:cNvSpPr/>
          <p:nvPr/>
        </p:nvSpPr>
        <p:spPr>
          <a:xfrm flipH="1">
            <a:off x="15777602" y="1912513"/>
            <a:ext cx="361200" cy="3612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a:ea typeface="Sora"/>
              <a:cs typeface="Sora"/>
              <a:sym typeface="Sora"/>
            </a:endParaRPr>
          </a:p>
        </p:txBody>
      </p:sp>
      <p:sp>
        <p:nvSpPr>
          <p:cNvPr id="1053" name="Google Shape;1053;p68">
            <a:extLst>
              <a:ext uri="{FF2B5EF4-FFF2-40B4-BE49-F238E27FC236}">
                <a16:creationId xmlns:a16="http://schemas.microsoft.com/office/drawing/2014/main" id="{68A4B29A-E5EB-7F3C-F656-1548DD853259}"/>
              </a:ext>
            </a:extLst>
          </p:cNvPr>
          <p:cNvSpPr/>
          <p:nvPr/>
        </p:nvSpPr>
        <p:spPr>
          <a:xfrm flipH="1">
            <a:off x="17257467" y="1921808"/>
            <a:ext cx="365700" cy="361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a:ea typeface="Sora"/>
              <a:cs typeface="Sora"/>
              <a:sym typeface="Sora"/>
            </a:endParaRPr>
          </a:p>
        </p:txBody>
      </p:sp>
      <p:sp>
        <p:nvSpPr>
          <p:cNvPr id="1058" name="Google Shape;1058;p68">
            <a:extLst>
              <a:ext uri="{FF2B5EF4-FFF2-40B4-BE49-F238E27FC236}">
                <a16:creationId xmlns:a16="http://schemas.microsoft.com/office/drawing/2014/main" id="{D7FE3E77-938B-D422-DC26-B5988470CE51}"/>
              </a:ext>
            </a:extLst>
          </p:cNvPr>
          <p:cNvSpPr txBox="1">
            <a:spLocks noGrp="1"/>
          </p:cNvSpPr>
          <p:nvPr>
            <p:ph type="title" idx="5"/>
          </p:nvPr>
        </p:nvSpPr>
        <p:spPr>
          <a:xfrm>
            <a:off x="9711882" y="1432957"/>
            <a:ext cx="825900" cy="361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Step 1</a:t>
            </a:r>
            <a:endParaRPr dirty="0"/>
          </a:p>
        </p:txBody>
      </p:sp>
      <p:sp>
        <p:nvSpPr>
          <p:cNvPr id="1059" name="Google Shape;1059;p68">
            <a:extLst>
              <a:ext uri="{FF2B5EF4-FFF2-40B4-BE49-F238E27FC236}">
                <a16:creationId xmlns:a16="http://schemas.microsoft.com/office/drawing/2014/main" id="{26DA81FA-D544-A629-7146-DCC0192AF86E}"/>
              </a:ext>
            </a:extLst>
          </p:cNvPr>
          <p:cNvSpPr txBox="1">
            <a:spLocks noGrp="1"/>
          </p:cNvSpPr>
          <p:nvPr>
            <p:ph type="title" idx="3"/>
          </p:nvPr>
        </p:nvSpPr>
        <p:spPr>
          <a:xfrm flipH="1">
            <a:off x="11656559" y="1470308"/>
            <a:ext cx="825900" cy="361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Step 2</a:t>
            </a:r>
            <a:endParaRPr dirty="0"/>
          </a:p>
        </p:txBody>
      </p:sp>
      <p:sp>
        <p:nvSpPr>
          <p:cNvPr id="1060" name="Google Shape;1060;p68">
            <a:extLst>
              <a:ext uri="{FF2B5EF4-FFF2-40B4-BE49-F238E27FC236}">
                <a16:creationId xmlns:a16="http://schemas.microsoft.com/office/drawing/2014/main" id="{7416F35D-09A3-ED69-8585-8CE0EB8D1E66}"/>
              </a:ext>
            </a:extLst>
          </p:cNvPr>
          <p:cNvSpPr txBox="1">
            <a:spLocks noGrp="1"/>
          </p:cNvSpPr>
          <p:nvPr>
            <p:ph type="title" idx="4"/>
          </p:nvPr>
        </p:nvSpPr>
        <p:spPr>
          <a:xfrm flipH="1">
            <a:off x="13628195" y="1432957"/>
            <a:ext cx="825900" cy="361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Step 3</a:t>
            </a:r>
            <a:endParaRPr dirty="0"/>
          </a:p>
        </p:txBody>
      </p:sp>
      <p:sp>
        <p:nvSpPr>
          <p:cNvPr id="1061" name="Google Shape;1061;p68">
            <a:extLst>
              <a:ext uri="{FF2B5EF4-FFF2-40B4-BE49-F238E27FC236}">
                <a16:creationId xmlns:a16="http://schemas.microsoft.com/office/drawing/2014/main" id="{9F55A579-D4E2-BD41-8F2B-95D2049B6184}"/>
              </a:ext>
            </a:extLst>
          </p:cNvPr>
          <p:cNvSpPr txBox="1">
            <a:spLocks noGrp="1"/>
          </p:cNvSpPr>
          <p:nvPr>
            <p:ph type="title" idx="6"/>
          </p:nvPr>
        </p:nvSpPr>
        <p:spPr>
          <a:xfrm flipH="1">
            <a:off x="15545252" y="1459880"/>
            <a:ext cx="825900" cy="361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Step 4</a:t>
            </a:r>
            <a:endParaRPr dirty="0"/>
          </a:p>
        </p:txBody>
      </p:sp>
      <p:sp>
        <p:nvSpPr>
          <p:cNvPr id="1062" name="Google Shape;1062;p68">
            <a:extLst>
              <a:ext uri="{FF2B5EF4-FFF2-40B4-BE49-F238E27FC236}">
                <a16:creationId xmlns:a16="http://schemas.microsoft.com/office/drawing/2014/main" id="{C3815EFB-71A8-C1F2-2784-361D8C3121D5}"/>
              </a:ext>
            </a:extLst>
          </p:cNvPr>
          <p:cNvSpPr txBox="1">
            <a:spLocks noGrp="1"/>
          </p:cNvSpPr>
          <p:nvPr>
            <p:ph type="title" idx="7"/>
          </p:nvPr>
        </p:nvSpPr>
        <p:spPr>
          <a:xfrm flipH="1">
            <a:off x="16954054" y="1467509"/>
            <a:ext cx="825900" cy="361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Goal</a:t>
            </a:r>
            <a:endParaRPr dirty="0"/>
          </a:p>
        </p:txBody>
      </p:sp>
      <p:sp>
        <p:nvSpPr>
          <p:cNvPr id="1064" name="Google Shape;1064;p68">
            <a:extLst>
              <a:ext uri="{FF2B5EF4-FFF2-40B4-BE49-F238E27FC236}">
                <a16:creationId xmlns:a16="http://schemas.microsoft.com/office/drawing/2014/main" id="{586B3349-E5E7-6831-592C-167E1FBAEE13}"/>
              </a:ext>
            </a:extLst>
          </p:cNvPr>
          <p:cNvSpPr txBox="1">
            <a:spLocks noGrp="1"/>
          </p:cNvSpPr>
          <p:nvPr>
            <p:ph type="title"/>
          </p:nvPr>
        </p:nvSpPr>
        <p:spPr>
          <a:xfrm>
            <a:off x="-4899265" y="243421"/>
            <a:ext cx="5829000" cy="683400"/>
          </a:xfrm>
          <a:prstGeom prst="rect">
            <a:avLst/>
          </a:prstGeom>
        </p:spPr>
        <p:txBody>
          <a:bodyPr spcFirstLastPara="1" wrap="square" lIns="91425" tIns="91425" rIns="91425" bIns="91425" anchor="t" anchorCtr="0">
            <a:spAutoFit/>
          </a:bodyPr>
          <a:lstStyle/>
          <a:p>
            <a:pPr marL="0" lvl="0" indent="0" algn="l" rtl="0">
              <a:spcBef>
                <a:spcPts val="0"/>
              </a:spcBef>
              <a:spcAft>
                <a:spcPts val="0"/>
              </a:spcAft>
              <a:buNone/>
            </a:pPr>
            <a:r>
              <a:rPr lang="en" dirty="0"/>
              <a:t>Project roadmap</a:t>
            </a:r>
            <a:endParaRPr dirty="0"/>
          </a:p>
        </p:txBody>
      </p:sp>
      <p:sp>
        <p:nvSpPr>
          <p:cNvPr id="1065" name="Google Shape;1065;p68">
            <a:extLst>
              <a:ext uri="{FF2B5EF4-FFF2-40B4-BE49-F238E27FC236}">
                <a16:creationId xmlns:a16="http://schemas.microsoft.com/office/drawing/2014/main" id="{DDE07232-7DAB-0B05-DDB6-1D5C062B54EF}"/>
              </a:ext>
            </a:extLst>
          </p:cNvPr>
          <p:cNvSpPr txBox="1">
            <a:spLocks noGrp="1"/>
          </p:cNvSpPr>
          <p:nvPr>
            <p:ph type="body" idx="8"/>
          </p:nvPr>
        </p:nvSpPr>
        <p:spPr>
          <a:xfrm>
            <a:off x="369410" y="135642"/>
            <a:ext cx="3734495" cy="791179"/>
          </a:xfrm>
          <a:prstGeom prst="rect">
            <a:avLst/>
          </a:prstGeom>
        </p:spPr>
        <p:txBody>
          <a:bodyPr spcFirstLastPara="1" wrap="square" lIns="91425" tIns="91425" rIns="91425" bIns="91425" anchor="t" anchorCtr="0">
            <a:normAutofit lnSpcReduction="10000"/>
          </a:bodyPr>
          <a:lstStyle/>
          <a:p>
            <a:pPr marL="0" lvl="0" indent="0" algn="l" rtl="0">
              <a:spcBef>
                <a:spcPts val="0"/>
              </a:spcBef>
              <a:spcAft>
                <a:spcPts val="0"/>
              </a:spcAft>
              <a:buNone/>
            </a:pPr>
            <a:r>
              <a:rPr lang="en" sz="3600" dirty="0">
                <a:latin typeface="IBM Plex Sans"/>
              </a:rPr>
              <a:t>SQL</a:t>
            </a:r>
            <a:r>
              <a:rPr lang="en" dirty="0"/>
              <a:t> </a:t>
            </a:r>
            <a:r>
              <a:rPr lang="en" sz="3600" dirty="0">
                <a:latin typeface="IBM Plex Sans"/>
                <a:sym typeface="IBM Plex Sans"/>
              </a:rPr>
              <a:t>Queries</a:t>
            </a:r>
            <a:endParaRPr sz="3600" dirty="0">
              <a:latin typeface="IBM Plex Sans"/>
              <a:sym typeface="IBM Plex Sans"/>
            </a:endParaRPr>
          </a:p>
        </p:txBody>
      </p:sp>
      <p:sp>
        <p:nvSpPr>
          <p:cNvPr id="1066" name="Google Shape;1066;p68">
            <a:extLst>
              <a:ext uri="{FF2B5EF4-FFF2-40B4-BE49-F238E27FC236}">
                <a16:creationId xmlns:a16="http://schemas.microsoft.com/office/drawing/2014/main" id="{73534161-FACE-82E4-2462-78A5C3F56DE6}"/>
              </a:ext>
            </a:extLst>
          </p:cNvPr>
          <p:cNvSpPr txBox="1">
            <a:spLocks noGrp="1"/>
          </p:cNvSpPr>
          <p:nvPr>
            <p:ph type="body" idx="9"/>
          </p:nvPr>
        </p:nvSpPr>
        <p:spPr>
          <a:xfrm>
            <a:off x="15214352" y="2803775"/>
            <a:ext cx="1487700" cy="10563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None/>
            </a:pPr>
            <a:r>
              <a:rPr lang="en" dirty="0"/>
              <a:t>Results </a:t>
            </a:r>
            <a:endParaRPr dirty="0"/>
          </a:p>
        </p:txBody>
      </p:sp>
      <p:sp>
        <p:nvSpPr>
          <p:cNvPr id="1067" name="Google Shape;1067;p68">
            <a:extLst>
              <a:ext uri="{FF2B5EF4-FFF2-40B4-BE49-F238E27FC236}">
                <a16:creationId xmlns:a16="http://schemas.microsoft.com/office/drawing/2014/main" id="{8FB0E50C-B8E1-DB92-E3A8-6286C7E71D6A}"/>
              </a:ext>
            </a:extLst>
          </p:cNvPr>
          <p:cNvSpPr txBox="1">
            <a:spLocks noGrp="1"/>
          </p:cNvSpPr>
          <p:nvPr>
            <p:ph type="body" idx="14"/>
          </p:nvPr>
        </p:nvSpPr>
        <p:spPr>
          <a:xfrm>
            <a:off x="11325659" y="2826183"/>
            <a:ext cx="1487700" cy="1033892"/>
          </a:xfrm>
          <a:prstGeom prst="rect">
            <a:avLst/>
          </a:prstGeom>
        </p:spPr>
        <p:txBody>
          <a:bodyPr spcFirstLastPara="1" wrap="square" lIns="91425" tIns="91425" rIns="91425" bIns="91425" anchor="t" anchorCtr="0">
            <a:normAutofit/>
          </a:bodyPr>
          <a:lstStyle/>
          <a:p>
            <a:pPr marL="0" lvl="0" indent="0">
              <a:lnSpc>
                <a:spcPct val="100000"/>
              </a:lnSpc>
              <a:buNone/>
            </a:pPr>
            <a:r>
              <a:rPr lang="en-US" sz="1100" dirty="0">
                <a:sym typeface="IBM Plex Sans"/>
              </a:rPr>
              <a:t>Database Design </a:t>
            </a:r>
          </a:p>
          <a:p>
            <a:pPr marL="0" lvl="0" indent="0">
              <a:lnSpc>
                <a:spcPct val="100000"/>
              </a:lnSpc>
              <a:buNone/>
            </a:pPr>
            <a:r>
              <a:rPr lang="en-US" sz="1100" dirty="0">
                <a:sym typeface="IBM Plex Sans"/>
              </a:rPr>
              <a:t>Overview</a:t>
            </a:r>
          </a:p>
          <a:p>
            <a:pPr marL="0" lvl="0" indent="0" algn="l">
              <a:buNone/>
            </a:pPr>
            <a:endParaRPr sz="1100" dirty="0">
              <a:sym typeface="IBM Plex Sans"/>
            </a:endParaRPr>
          </a:p>
        </p:txBody>
      </p:sp>
      <p:sp>
        <p:nvSpPr>
          <p:cNvPr id="1068" name="Google Shape;1068;p68">
            <a:extLst>
              <a:ext uri="{FF2B5EF4-FFF2-40B4-BE49-F238E27FC236}">
                <a16:creationId xmlns:a16="http://schemas.microsoft.com/office/drawing/2014/main" id="{42A70526-A6BB-13F1-7D26-D935C4B5B294}"/>
              </a:ext>
            </a:extLst>
          </p:cNvPr>
          <p:cNvSpPr txBox="1">
            <a:spLocks noGrp="1"/>
          </p:cNvSpPr>
          <p:nvPr>
            <p:ph type="body" idx="13"/>
          </p:nvPr>
        </p:nvSpPr>
        <p:spPr>
          <a:xfrm>
            <a:off x="16615617" y="2803775"/>
            <a:ext cx="1649400" cy="12591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None/>
            </a:pPr>
            <a:r>
              <a:rPr lang="en" dirty="0"/>
              <a:t>Conclusion</a:t>
            </a:r>
            <a:endParaRPr dirty="0"/>
          </a:p>
        </p:txBody>
      </p:sp>
      <p:sp>
        <p:nvSpPr>
          <p:cNvPr id="1069" name="Google Shape;1069;p68">
            <a:extLst>
              <a:ext uri="{FF2B5EF4-FFF2-40B4-BE49-F238E27FC236}">
                <a16:creationId xmlns:a16="http://schemas.microsoft.com/office/drawing/2014/main" id="{3C80A341-1805-107C-AF8C-985FD408C9F1}"/>
              </a:ext>
            </a:extLst>
          </p:cNvPr>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19</a:t>
            </a:fld>
            <a:endParaRPr/>
          </a:p>
        </p:txBody>
      </p:sp>
      <p:pic>
        <p:nvPicPr>
          <p:cNvPr id="1070" name="Google Shape;1070;p68">
            <a:extLst>
              <a:ext uri="{FF2B5EF4-FFF2-40B4-BE49-F238E27FC236}">
                <a16:creationId xmlns:a16="http://schemas.microsoft.com/office/drawing/2014/main" id="{9BD41980-51A9-67F0-D35C-BDD4D2ED8AED}"/>
              </a:ext>
            </a:extLst>
          </p:cNvPr>
          <p:cNvPicPr preferRelativeResize="0"/>
          <p:nvPr/>
        </p:nvPicPr>
        <p:blipFill>
          <a:blip r:embed="rId3">
            <a:alphaModFix amt="75000"/>
          </a:blip>
          <a:stretch>
            <a:fillRect/>
          </a:stretch>
        </p:blipFill>
        <p:spPr>
          <a:xfrm>
            <a:off x="228600" y="4431325"/>
            <a:ext cx="2164500" cy="504799"/>
          </a:xfrm>
          <a:prstGeom prst="rect">
            <a:avLst/>
          </a:prstGeom>
          <a:noFill/>
          <a:ln>
            <a:noFill/>
          </a:ln>
        </p:spPr>
      </p:pic>
      <p:sp>
        <p:nvSpPr>
          <p:cNvPr id="10" name="Google Shape;1063;p68">
            <a:extLst>
              <a:ext uri="{FF2B5EF4-FFF2-40B4-BE49-F238E27FC236}">
                <a16:creationId xmlns:a16="http://schemas.microsoft.com/office/drawing/2014/main" id="{811748DB-9D2B-3D4B-8095-8A076224DAAF}"/>
              </a:ext>
            </a:extLst>
          </p:cNvPr>
          <p:cNvSpPr txBox="1">
            <a:spLocks/>
          </p:cNvSpPr>
          <p:nvPr/>
        </p:nvSpPr>
        <p:spPr>
          <a:xfrm>
            <a:off x="9256952" y="2806527"/>
            <a:ext cx="1729567" cy="94911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292100" algn="ctr" rtl="0">
              <a:lnSpc>
                <a:spcPct val="115000"/>
              </a:lnSpc>
              <a:spcBef>
                <a:spcPts val="0"/>
              </a:spcBef>
              <a:spcAft>
                <a:spcPts val="0"/>
              </a:spcAft>
              <a:buClr>
                <a:schemeClr val="lt1"/>
              </a:buClr>
              <a:buSzPts val="1000"/>
              <a:buFont typeface="Sora Light"/>
              <a:buChar char="●"/>
              <a:defRPr sz="1000" b="0" i="0" u="none" strike="noStrike" cap="none">
                <a:solidFill>
                  <a:schemeClr val="lt1"/>
                </a:solidFill>
                <a:latin typeface="Sora Light"/>
                <a:ea typeface="Sora Light"/>
                <a:cs typeface="Sora Light"/>
                <a:sym typeface="Sora Light"/>
              </a:defRPr>
            </a:lvl1pPr>
            <a:lvl2pPr marL="914400" marR="0" lvl="1" indent="-292100" algn="ctr" rtl="0">
              <a:lnSpc>
                <a:spcPct val="115000"/>
              </a:lnSpc>
              <a:spcBef>
                <a:spcPts val="0"/>
              </a:spcBef>
              <a:spcAft>
                <a:spcPts val="0"/>
              </a:spcAft>
              <a:buClr>
                <a:schemeClr val="lt1"/>
              </a:buClr>
              <a:buSzPts val="1000"/>
              <a:buFont typeface="Sora Light"/>
              <a:buChar char="○"/>
              <a:defRPr sz="1000" b="0" i="0" u="none" strike="noStrike" cap="none">
                <a:solidFill>
                  <a:schemeClr val="lt1"/>
                </a:solidFill>
                <a:latin typeface="Sora Light"/>
                <a:ea typeface="Sora Light"/>
                <a:cs typeface="Sora Light"/>
                <a:sym typeface="Sora Light"/>
              </a:defRPr>
            </a:lvl2pPr>
            <a:lvl3pPr marL="1371600" marR="0" lvl="2" indent="-292100" algn="ctr" rtl="0">
              <a:lnSpc>
                <a:spcPct val="115000"/>
              </a:lnSpc>
              <a:spcBef>
                <a:spcPts val="0"/>
              </a:spcBef>
              <a:spcAft>
                <a:spcPts val="0"/>
              </a:spcAft>
              <a:buClr>
                <a:schemeClr val="lt1"/>
              </a:buClr>
              <a:buSzPts val="1000"/>
              <a:buFont typeface="Sora Light"/>
              <a:buChar char="■"/>
              <a:defRPr sz="1000" b="0" i="0" u="none" strike="noStrike" cap="none">
                <a:solidFill>
                  <a:schemeClr val="lt1"/>
                </a:solidFill>
                <a:latin typeface="Sora Light"/>
                <a:ea typeface="Sora Light"/>
                <a:cs typeface="Sora Light"/>
                <a:sym typeface="Sora Light"/>
              </a:defRPr>
            </a:lvl3pPr>
            <a:lvl4pPr marL="1828800" marR="0" lvl="3" indent="-292100" algn="ctr" rtl="0">
              <a:lnSpc>
                <a:spcPct val="115000"/>
              </a:lnSpc>
              <a:spcBef>
                <a:spcPts val="0"/>
              </a:spcBef>
              <a:spcAft>
                <a:spcPts val="0"/>
              </a:spcAft>
              <a:buClr>
                <a:schemeClr val="lt1"/>
              </a:buClr>
              <a:buSzPts val="1000"/>
              <a:buFont typeface="Sora Light"/>
              <a:buChar char="●"/>
              <a:defRPr sz="1000" b="0" i="0" u="none" strike="noStrike" cap="none">
                <a:solidFill>
                  <a:schemeClr val="lt1"/>
                </a:solidFill>
                <a:latin typeface="Sora Light"/>
                <a:ea typeface="Sora Light"/>
                <a:cs typeface="Sora Light"/>
                <a:sym typeface="Sora Light"/>
              </a:defRPr>
            </a:lvl4pPr>
            <a:lvl5pPr marL="2286000" marR="0" lvl="4" indent="-292100" algn="ctr" rtl="0">
              <a:lnSpc>
                <a:spcPct val="115000"/>
              </a:lnSpc>
              <a:spcBef>
                <a:spcPts val="0"/>
              </a:spcBef>
              <a:spcAft>
                <a:spcPts val="0"/>
              </a:spcAft>
              <a:buClr>
                <a:schemeClr val="lt1"/>
              </a:buClr>
              <a:buSzPts val="1000"/>
              <a:buFont typeface="Sora Light"/>
              <a:buChar char="○"/>
              <a:defRPr sz="1000" b="0" i="0" u="none" strike="noStrike" cap="none">
                <a:solidFill>
                  <a:schemeClr val="lt1"/>
                </a:solidFill>
                <a:latin typeface="Sora Light"/>
                <a:ea typeface="Sora Light"/>
                <a:cs typeface="Sora Light"/>
                <a:sym typeface="Sora Light"/>
              </a:defRPr>
            </a:lvl5pPr>
            <a:lvl6pPr marL="2743200" marR="0" lvl="5" indent="-292100" algn="ctr" rtl="0">
              <a:lnSpc>
                <a:spcPct val="115000"/>
              </a:lnSpc>
              <a:spcBef>
                <a:spcPts val="0"/>
              </a:spcBef>
              <a:spcAft>
                <a:spcPts val="0"/>
              </a:spcAft>
              <a:buClr>
                <a:schemeClr val="lt1"/>
              </a:buClr>
              <a:buSzPts val="1000"/>
              <a:buFont typeface="Sora Light"/>
              <a:buChar char="■"/>
              <a:defRPr sz="1000" b="0" i="0" u="none" strike="noStrike" cap="none">
                <a:solidFill>
                  <a:schemeClr val="lt1"/>
                </a:solidFill>
                <a:latin typeface="Sora Light"/>
                <a:ea typeface="Sora Light"/>
                <a:cs typeface="Sora Light"/>
                <a:sym typeface="Sora Light"/>
              </a:defRPr>
            </a:lvl6pPr>
            <a:lvl7pPr marL="3200400" marR="0" lvl="6" indent="-292100" algn="ctr" rtl="0">
              <a:lnSpc>
                <a:spcPct val="115000"/>
              </a:lnSpc>
              <a:spcBef>
                <a:spcPts val="0"/>
              </a:spcBef>
              <a:spcAft>
                <a:spcPts val="0"/>
              </a:spcAft>
              <a:buClr>
                <a:schemeClr val="lt1"/>
              </a:buClr>
              <a:buSzPts val="1000"/>
              <a:buFont typeface="Sora Light"/>
              <a:buChar char="●"/>
              <a:defRPr sz="1000" b="0" i="0" u="none" strike="noStrike" cap="none">
                <a:solidFill>
                  <a:schemeClr val="lt1"/>
                </a:solidFill>
                <a:latin typeface="Sora Light"/>
                <a:ea typeface="Sora Light"/>
                <a:cs typeface="Sora Light"/>
                <a:sym typeface="Sora Light"/>
              </a:defRPr>
            </a:lvl7pPr>
            <a:lvl8pPr marL="3657600" marR="0" lvl="7" indent="-292100" algn="ctr" rtl="0">
              <a:lnSpc>
                <a:spcPct val="115000"/>
              </a:lnSpc>
              <a:spcBef>
                <a:spcPts val="0"/>
              </a:spcBef>
              <a:spcAft>
                <a:spcPts val="0"/>
              </a:spcAft>
              <a:buClr>
                <a:schemeClr val="lt1"/>
              </a:buClr>
              <a:buSzPts val="1000"/>
              <a:buFont typeface="Sora Light"/>
              <a:buChar char="○"/>
              <a:defRPr sz="1000" b="0" i="0" u="none" strike="noStrike" cap="none">
                <a:solidFill>
                  <a:schemeClr val="lt1"/>
                </a:solidFill>
                <a:latin typeface="Sora Light"/>
                <a:ea typeface="Sora Light"/>
                <a:cs typeface="Sora Light"/>
                <a:sym typeface="Sora Light"/>
              </a:defRPr>
            </a:lvl8pPr>
            <a:lvl9pPr marL="4114800" marR="0" lvl="8" indent="-292100" algn="ctr" rtl="0">
              <a:lnSpc>
                <a:spcPct val="115000"/>
              </a:lnSpc>
              <a:spcBef>
                <a:spcPts val="0"/>
              </a:spcBef>
              <a:spcAft>
                <a:spcPts val="0"/>
              </a:spcAft>
              <a:buClr>
                <a:schemeClr val="lt1"/>
              </a:buClr>
              <a:buSzPts val="1000"/>
              <a:buFont typeface="Sora Light"/>
              <a:buChar char="■"/>
              <a:defRPr sz="1000" b="0" i="0" u="none" strike="noStrike" cap="none">
                <a:solidFill>
                  <a:schemeClr val="lt1"/>
                </a:solidFill>
                <a:latin typeface="Sora Light"/>
                <a:ea typeface="Sora Light"/>
                <a:cs typeface="Sora Light"/>
                <a:sym typeface="Sora Light"/>
              </a:defRPr>
            </a:lvl9pPr>
          </a:lstStyle>
          <a:p>
            <a:pPr marL="0" indent="0">
              <a:buFont typeface="Sora Light"/>
              <a:buNone/>
            </a:pPr>
            <a:r>
              <a:rPr lang="en-US" dirty="0">
                <a:sym typeface="IBM Plex Sans"/>
              </a:rPr>
              <a:t>Introduction</a:t>
            </a:r>
          </a:p>
        </p:txBody>
      </p:sp>
      <p:sp>
        <p:nvSpPr>
          <p:cNvPr id="9" name="TextBox 8">
            <a:extLst>
              <a:ext uri="{FF2B5EF4-FFF2-40B4-BE49-F238E27FC236}">
                <a16:creationId xmlns:a16="http://schemas.microsoft.com/office/drawing/2014/main" id="{ECF9FCEF-7870-2123-12E0-568A1F80912D}"/>
              </a:ext>
            </a:extLst>
          </p:cNvPr>
          <p:cNvSpPr txBox="1"/>
          <p:nvPr/>
        </p:nvSpPr>
        <p:spPr>
          <a:xfrm>
            <a:off x="47829" y="1357225"/>
            <a:ext cx="4730138" cy="2893100"/>
          </a:xfrm>
          <a:prstGeom prst="rect">
            <a:avLst/>
          </a:prstGeom>
          <a:noFill/>
        </p:spPr>
        <p:txBody>
          <a:bodyPr wrap="square">
            <a:spAutoFit/>
          </a:bodyPr>
          <a:lstStyle/>
          <a:p>
            <a:r>
              <a:rPr lang="en-US" dirty="0"/>
              <a:t>SELECT </a:t>
            </a:r>
            <a:r>
              <a:rPr lang="en-US" dirty="0" err="1"/>
              <a:t>c.CustomerID</a:t>
            </a:r>
            <a:r>
              <a:rPr lang="en-US" dirty="0"/>
              <a:t>, </a:t>
            </a:r>
            <a:r>
              <a:rPr lang="en-US" dirty="0" err="1"/>
              <a:t>c.FirstName</a:t>
            </a:r>
            <a:r>
              <a:rPr lang="en-US" dirty="0"/>
              <a:t>, </a:t>
            </a:r>
            <a:r>
              <a:rPr lang="en-US" dirty="0" err="1"/>
              <a:t>c.LastName</a:t>
            </a:r>
            <a:r>
              <a:rPr lang="en-US" dirty="0"/>
              <a:t>, </a:t>
            </a:r>
            <a:r>
              <a:rPr lang="en-US" dirty="0" err="1"/>
              <a:t>c.CustomerEmail</a:t>
            </a:r>
            <a:r>
              <a:rPr lang="en-US" dirty="0"/>
              <a:t>, COUNT(</a:t>
            </a:r>
            <a:r>
              <a:rPr lang="en-US" dirty="0" err="1"/>
              <a:t>r.ReviewID</a:t>
            </a:r>
            <a:r>
              <a:rPr lang="en-US" dirty="0"/>
              <a:t>) AS </a:t>
            </a:r>
            <a:r>
              <a:rPr lang="en-US" dirty="0" err="1"/>
              <a:t>ReviewCount</a:t>
            </a:r>
            <a:endParaRPr lang="en-US" dirty="0"/>
          </a:p>
          <a:p>
            <a:r>
              <a:rPr lang="en-US" dirty="0"/>
              <a:t>FROM CUSTOMERS c</a:t>
            </a:r>
          </a:p>
          <a:p>
            <a:r>
              <a:rPr lang="en-US" dirty="0"/>
              <a:t>JOIN REVIEWS r ON </a:t>
            </a:r>
            <a:r>
              <a:rPr lang="en-US" dirty="0" err="1"/>
              <a:t>c.CustomerID</a:t>
            </a:r>
            <a:r>
              <a:rPr lang="en-US" dirty="0"/>
              <a:t> = </a:t>
            </a:r>
            <a:r>
              <a:rPr lang="en-US" dirty="0" err="1"/>
              <a:t>r.CustomerID</a:t>
            </a:r>
            <a:endParaRPr lang="en-US" dirty="0"/>
          </a:p>
          <a:p>
            <a:r>
              <a:rPr lang="en-US" dirty="0"/>
              <a:t>GROUP BY </a:t>
            </a:r>
            <a:r>
              <a:rPr lang="en-US" dirty="0" err="1"/>
              <a:t>c.CustomerID</a:t>
            </a:r>
            <a:r>
              <a:rPr lang="en-US" dirty="0"/>
              <a:t>, </a:t>
            </a:r>
            <a:r>
              <a:rPr lang="en-US" dirty="0" err="1"/>
              <a:t>c.FirstName</a:t>
            </a:r>
            <a:r>
              <a:rPr lang="en-US" dirty="0"/>
              <a:t>, </a:t>
            </a:r>
            <a:r>
              <a:rPr lang="en-US" dirty="0" err="1"/>
              <a:t>c.LastName</a:t>
            </a:r>
            <a:r>
              <a:rPr lang="en-US" dirty="0"/>
              <a:t>, </a:t>
            </a:r>
            <a:r>
              <a:rPr lang="en-US" dirty="0" err="1"/>
              <a:t>c.CustomerEmail</a:t>
            </a:r>
            <a:endParaRPr lang="en-US" dirty="0"/>
          </a:p>
          <a:p>
            <a:r>
              <a:rPr lang="en-US" dirty="0"/>
              <a:t>ORDER BY </a:t>
            </a:r>
            <a:r>
              <a:rPr lang="en-US" dirty="0" err="1"/>
              <a:t>c.CustomerID</a:t>
            </a:r>
            <a:r>
              <a:rPr lang="en-US" dirty="0"/>
              <a:t>;</a:t>
            </a:r>
          </a:p>
          <a:p>
            <a:endParaRPr lang="en-US" dirty="0"/>
          </a:p>
          <a:p>
            <a:r>
              <a:rPr lang="en-US" dirty="0"/>
              <a:t>This query identifies all customers who have written reviews. It uses an IN subquery to find </a:t>
            </a:r>
            <a:r>
              <a:rPr lang="en-US" dirty="0" err="1"/>
              <a:t>CustomerIDs</a:t>
            </a:r>
            <a:r>
              <a:rPr lang="en-US" dirty="0"/>
              <a:t> present in the REVIEWS table and returns their details from the CUSTOMERS table. The subquery returns multiple rows, so this is a multiple-row subquery.</a:t>
            </a:r>
            <a:endParaRPr lang="en-US" dirty="0">
              <a:solidFill>
                <a:srgbClr val="000000"/>
              </a:solidFill>
              <a:effectLst/>
              <a:latin typeface="Helvetica" pitchFamily="2" charset="0"/>
            </a:endParaRPr>
          </a:p>
        </p:txBody>
      </p:sp>
      <p:pic>
        <p:nvPicPr>
          <p:cNvPr id="3" name="Picture 2">
            <a:extLst>
              <a:ext uri="{FF2B5EF4-FFF2-40B4-BE49-F238E27FC236}">
                <a16:creationId xmlns:a16="http://schemas.microsoft.com/office/drawing/2014/main" id="{78281F6B-CDA6-5757-FC6E-0FCCDDDB7878}"/>
              </a:ext>
            </a:extLst>
          </p:cNvPr>
          <p:cNvPicPr>
            <a:picLocks noChangeAspect="1"/>
          </p:cNvPicPr>
          <p:nvPr/>
        </p:nvPicPr>
        <p:blipFill>
          <a:blip r:embed="rId4"/>
          <a:stretch>
            <a:fillRect/>
          </a:stretch>
        </p:blipFill>
        <p:spPr>
          <a:xfrm>
            <a:off x="4691303" y="1614311"/>
            <a:ext cx="4219281" cy="1902105"/>
          </a:xfrm>
          <a:prstGeom prst="rect">
            <a:avLst/>
          </a:prstGeom>
        </p:spPr>
      </p:pic>
      <p:sp>
        <p:nvSpPr>
          <p:cNvPr id="4" name="TextBox 3">
            <a:extLst>
              <a:ext uri="{FF2B5EF4-FFF2-40B4-BE49-F238E27FC236}">
                <a16:creationId xmlns:a16="http://schemas.microsoft.com/office/drawing/2014/main" id="{E9EB5D3F-7908-6D32-F2C2-4E84A6AEC384}"/>
              </a:ext>
            </a:extLst>
          </p:cNvPr>
          <p:cNvSpPr txBox="1"/>
          <p:nvPr/>
        </p:nvSpPr>
        <p:spPr>
          <a:xfrm>
            <a:off x="298981" y="772884"/>
            <a:ext cx="11676184" cy="307777"/>
          </a:xfrm>
          <a:prstGeom prst="rect">
            <a:avLst/>
          </a:prstGeom>
          <a:noFill/>
        </p:spPr>
        <p:txBody>
          <a:bodyPr wrap="square">
            <a:spAutoFit/>
          </a:bodyPr>
          <a:lstStyle/>
          <a:p>
            <a:pPr>
              <a:buNone/>
            </a:pPr>
            <a:r>
              <a:rPr lang="en-US" sz="1400" b="1" dirty="0">
                <a:latin typeface="Arial" panose="020B0604020202020204" pitchFamily="34" charset="0"/>
                <a:cs typeface="Arial" panose="020B0604020202020204" pitchFamily="34" charset="0"/>
              </a:rPr>
              <a:t>Query 5: List all Customers with reviews</a:t>
            </a:r>
            <a:endParaRPr lang="en-US" sz="1400" b="1" dirty="0">
              <a:solidFill>
                <a:srgbClr val="000000"/>
              </a:solidFill>
              <a:effectLst/>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61433014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990"/>
        <p:cNvGrpSpPr/>
        <p:nvPr/>
      </p:nvGrpSpPr>
      <p:grpSpPr>
        <a:xfrm>
          <a:off x="0" y="0"/>
          <a:ext cx="0" cy="0"/>
          <a:chOff x="0" y="0"/>
          <a:chExt cx="0" cy="0"/>
        </a:xfrm>
      </p:grpSpPr>
      <p:sp>
        <p:nvSpPr>
          <p:cNvPr id="991" name="Google Shape;991;p64"/>
          <p:cNvSpPr txBox="1">
            <a:spLocks noGrp="1"/>
          </p:cNvSpPr>
          <p:nvPr>
            <p:ph type="title" idx="3"/>
          </p:nvPr>
        </p:nvSpPr>
        <p:spPr>
          <a:xfrm>
            <a:off x="115025" y="471075"/>
            <a:ext cx="3941700" cy="683400"/>
          </a:xfrm>
          <a:prstGeom prst="rect">
            <a:avLst/>
          </a:prstGeom>
        </p:spPr>
        <p:txBody>
          <a:bodyPr spcFirstLastPara="1" wrap="square" lIns="91425" tIns="91425" rIns="91425" bIns="91425" anchor="t" anchorCtr="0">
            <a:spAutoFit/>
          </a:bodyPr>
          <a:lstStyle/>
          <a:p>
            <a:pPr marL="0" lvl="0" indent="0" algn="l" rtl="0">
              <a:spcBef>
                <a:spcPts val="0"/>
              </a:spcBef>
              <a:spcAft>
                <a:spcPts val="0"/>
              </a:spcAft>
              <a:buNone/>
            </a:pPr>
            <a:r>
              <a:rPr lang="en"/>
              <a:t>Contents</a:t>
            </a:r>
            <a:endParaRPr/>
          </a:p>
        </p:txBody>
      </p:sp>
      <p:sp>
        <p:nvSpPr>
          <p:cNvPr id="992" name="Google Shape;992;p64"/>
          <p:cNvSpPr txBox="1">
            <a:spLocks noGrp="1"/>
          </p:cNvSpPr>
          <p:nvPr>
            <p:ph type="title" idx="17"/>
          </p:nvPr>
        </p:nvSpPr>
        <p:spPr>
          <a:xfrm>
            <a:off x="228600" y="4748070"/>
            <a:ext cx="1939200" cy="1893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
              <a:t>MS Information Science</a:t>
            </a:r>
            <a:endParaRPr/>
          </a:p>
        </p:txBody>
      </p:sp>
      <p:sp>
        <p:nvSpPr>
          <p:cNvPr id="994" name="Google Shape;994;p64"/>
          <p:cNvSpPr txBox="1">
            <a:spLocks noGrp="1"/>
          </p:cNvSpPr>
          <p:nvPr>
            <p:ph type="subTitle" idx="5"/>
          </p:nvPr>
        </p:nvSpPr>
        <p:spPr>
          <a:xfrm>
            <a:off x="4482800" y="3195787"/>
            <a:ext cx="1481100" cy="198300"/>
          </a:xfrm>
          <a:prstGeom prst="rect">
            <a:avLst/>
          </a:prstGeom>
        </p:spPr>
        <p:txBody>
          <a:bodyPr spcFirstLastPara="1" wrap="square" lIns="0" tIns="0" rIns="91425" bIns="91425" anchor="t" anchorCtr="0">
            <a:noAutofit/>
          </a:bodyPr>
          <a:lstStyle/>
          <a:p>
            <a:pPr marL="0" lvl="0" indent="0" algn="l" rtl="0">
              <a:spcBef>
                <a:spcPts val="0"/>
              </a:spcBef>
              <a:spcAft>
                <a:spcPts val="0"/>
              </a:spcAft>
              <a:buNone/>
            </a:pPr>
            <a:r>
              <a:rPr lang="en" b="0"/>
              <a:t>5.</a:t>
            </a:r>
            <a:endParaRPr b="0"/>
          </a:p>
        </p:txBody>
      </p:sp>
      <p:sp>
        <p:nvSpPr>
          <p:cNvPr id="995" name="Google Shape;995;p64"/>
          <p:cNvSpPr txBox="1">
            <a:spLocks noGrp="1"/>
          </p:cNvSpPr>
          <p:nvPr>
            <p:ph type="subTitle" idx="6"/>
          </p:nvPr>
        </p:nvSpPr>
        <p:spPr>
          <a:xfrm>
            <a:off x="4482800" y="2894863"/>
            <a:ext cx="3972600" cy="277200"/>
          </a:xfrm>
          <a:prstGeom prst="rect">
            <a:avLst/>
          </a:prstGeom>
        </p:spPr>
        <p:txBody>
          <a:bodyPr spcFirstLastPara="1" wrap="square" lIns="0" tIns="0" rIns="91425" bIns="91425" anchor="b" anchorCtr="0">
            <a:noAutofit/>
          </a:bodyPr>
          <a:lstStyle/>
          <a:p>
            <a:pPr marL="0" lvl="0" indent="0" algn="l" rtl="0">
              <a:spcBef>
                <a:spcPts val="0"/>
              </a:spcBef>
              <a:spcAft>
                <a:spcPts val="0"/>
              </a:spcAft>
              <a:buNone/>
            </a:pPr>
            <a:r>
              <a:rPr lang="en-US" dirty="0"/>
              <a:t>Database Design Overview</a:t>
            </a:r>
            <a:endParaRPr dirty="0"/>
          </a:p>
        </p:txBody>
      </p:sp>
      <p:sp>
        <p:nvSpPr>
          <p:cNvPr id="996" name="Google Shape;996;p64"/>
          <p:cNvSpPr txBox="1">
            <a:spLocks noGrp="1"/>
          </p:cNvSpPr>
          <p:nvPr>
            <p:ph type="subTitle" idx="7"/>
          </p:nvPr>
        </p:nvSpPr>
        <p:spPr>
          <a:xfrm>
            <a:off x="4482800" y="2662000"/>
            <a:ext cx="1481100" cy="198300"/>
          </a:xfrm>
          <a:prstGeom prst="rect">
            <a:avLst/>
          </a:prstGeom>
        </p:spPr>
        <p:txBody>
          <a:bodyPr spcFirstLastPara="1" wrap="square" lIns="0" tIns="0" rIns="91425" bIns="91425" anchor="t" anchorCtr="0">
            <a:noAutofit/>
          </a:bodyPr>
          <a:lstStyle/>
          <a:p>
            <a:pPr marL="0" lvl="0" indent="0" algn="l" rtl="0">
              <a:spcBef>
                <a:spcPts val="0"/>
              </a:spcBef>
              <a:spcAft>
                <a:spcPts val="0"/>
              </a:spcAft>
              <a:buNone/>
            </a:pPr>
            <a:r>
              <a:rPr lang="en" b="0"/>
              <a:t>4.</a:t>
            </a:r>
            <a:endParaRPr b="0"/>
          </a:p>
        </p:txBody>
      </p:sp>
      <p:sp>
        <p:nvSpPr>
          <p:cNvPr id="997" name="Google Shape;997;p64"/>
          <p:cNvSpPr txBox="1">
            <a:spLocks noGrp="1"/>
          </p:cNvSpPr>
          <p:nvPr>
            <p:ph type="subTitle" idx="8"/>
          </p:nvPr>
        </p:nvSpPr>
        <p:spPr>
          <a:xfrm>
            <a:off x="4482800" y="2361863"/>
            <a:ext cx="3972600" cy="277200"/>
          </a:xfrm>
          <a:prstGeom prst="rect">
            <a:avLst/>
          </a:prstGeom>
        </p:spPr>
        <p:txBody>
          <a:bodyPr spcFirstLastPara="1" wrap="square" lIns="0" tIns="0" rIns="91425" bIns="91425" anchor="b" anchorCtr="0">
            <a:noAutofit/>
          </a:bodyPr>
          <a:lstStyle/>
          <a:p>
            <a:pPr marL="0" lvl="0" indent="0" algn="l" rtl="0">
              <a:spcBef>
                <a:spcPts val="0"/>
              </a:spcBef>
              <a:spcAft>
                <a:spcPts val="0"/>
              </a:spcAft>
              <a:buNone/>
            </a:pPr>
            <a:r>
              <a:rPr lang="en" dirty="0"/>
              <a:t>Introduction</a:t>
            </a:r>
            <a:endParaRPr dirty="0"/>
          </a:p>
        </p:txBody>
      </p:sp>
      <p:sp>
        <p:nvSpPr>
          <p:cNvPr id="998" name="Google Shape;998;p64"/>
          <p:cNvSpPr txBox="1">
            <a:spLocks noGrp="1"/>
          </p:cNvSpPr>
          <p:nvPr>
            <p:ph type="subTitle" idx="9"/>
          </p:nvPr>
        </p:nvSpPr>
        <p:spPr>
          <a:xfrm>
            <a:off x="4482800" y="2129000"/>
            <a:ext cx="1481100" cy="198300"/>
          </a:xfrm>
          <a:prstGeom prst="rect">
            <a:avLst/>
          </a:prstGeom>
        </p:spPr>
        <p:txBody>
          <a:bodyPr spcFirstLastPara="1" wrap="square" lIns="0" tIns="0" rIns="91425" bIns="91425" anchor="t" anchorCtr="0">
            <a:noAutofit/>
          </a:bodyPr>
          <a:lstStyle/>
          <a:p>
            <a:pPr marL="0" lvl="0" indent="0" algn="l" rtl="0">
              <a:spcBef>
                <a:spcPts val="0"/>
              </a:spcBef>
              <a:spcAft>
                <a:spcPts val="0"/>
              </a:spcAft>
              <a:buNone/>
            </a:pPr>
            <a:r>
              <a:rPr lang="en" b="0"/>
              <a:t>3.</a:t>
            </a:r>
            <a:endParaRPr b="0"/>
          </a:p>
        </p:txBody>
      </p:sp>
      <p:sp>
        <p:nvSpPr>
          <p:cNvPr id="999" name="Google Shape;999;p64"/>
          <p:cNvSpPr txBox="1">
            <a:spLocks noGrp="1"/>
          </p:cNvSpPr>
          <p:nvPr>
            <p:ph type="subTitle" idx="13"/>
          </p:nvPr>
        </p:nvSpPr>
        <p:spPr>
          <a:xfrm>
            <a:off x="4482800" y="1829238"/>
            <a:ext cx="3972600" cy="277200"/>
          </a:xfrm>
          <a:prstGeom prst="rect">
            <a:avLst/>
          </a:prstGeom>
        </p:spPr>
        <p:txBody>
          <a:bodyPr spcFirstLastPara="1" wrap="square" lIns="0" tIns="0" rIns="91425" bIns="91425" anchor="b" anchorCtr="0">
            <a:noAutofit/>
          </a:bodyPr>
          <a:lstStyle/>
          <a:p>
            <a:pPr marL="0" lvl="0" indent="0" algn="l" rtl="0">
              <a:spcBef>
                <a:spcPts val="0"/>
              </a:spcBef>
              <a:spcAft>
                <a:spcPts val="0"/>
              </a:spcAft>
              <a:buNone/>
            </a:pPr>
            <a:r>
              <a:rPr lang="en-US" dirty="0"/>
              <a:t>Project Roadmap</a:t>
            </a:r>
            <a:endParaRPr dirty="0"/>
          </a:p>
        </p:txBody>
      </p:sp>
      <p:sp>
        <p:nvSpPr>
          <p:cNvPr id="1000" name="Google Shape;1000;p64"/>
          <p:cNvSpPr txBox="1">
            <a:spLocks noGrp="1"/>
          </p:cNvSpPr>
          <p:nvPr>
            <p:ph type="subTitle" idx="14"/>
          </p:nvPr>
        </p:nvSpPr>
        <p:spPr>
          <a:xfrm>
            <a:off x="4482800" y="1596375"/>
            <a:ext cx="1481100" cy="198300"/>
          </a:xfrm>
          <a:prstGeom prst="rect">
            <a:avLst/>
          </a:prstGeom>
        </p:spPr>
        <p:txBody>
          <a:bodyPr spcFirstLastPara="1" wrap="square" lIns="0" tIns="0" rIns="91425" bIns="91425" anchor="t" anchorCtr="0">
            <a:noAutofit/>
          </a:bodyPr>
          <a:lstStyle/>
          <a:p>
            <a:pPr marL="0" lvl="0" indent="0" algn="l" rtl="0">
              <a:spcBef>
                <a:spcPts val="0"/>
              </a:spcBef>
              <a:spcAft>
                <a:spcPts val="0"/>
              </a:spcAft>
              <a:buNone/>
            </a:pPr>
            <a:r>
              <a:rPr lang="en" b="0"/>
              <a:t>2.</a:t>
            </a:r>
            <a:endParaRPr b="0"/>
          </a:p>
        </p:txBody>
      </p:sp>
      <p:sp>
        <p:nvSpPr>
          <p:cNvPr id="1001" name="Google Shape;1001;p64"/>
          <p:cNvSpPr txBox="1">
            <a:spLocks noGrp="1"/>
          </p:cNvSpPr>
          <p:nvPr>
            <p:ph type="subTitle" idx="15"/>
          </p:nvPr>
        </p:nvSpPr>
        <p:spPr>
          <a:xfrm>
            <a:off x="4482800" y="1296613"/>
            <a:ext cx="3972600" cy="277200"/>
          </a:xfrm>
          <a:prstGeom prst="rect">
            <a:avLst/>
          </a:prstGeom>
        </p:spPr>
        <p:txBody>
          <a:bodyPr spcFirstLastPara="1" wrap="square" lIns="0" tIns="0" rIns="91425" bIns="91425" anchor="b" anchorCtr="0">
            <a:noAutofit/>
          </a:bodyPr>
          <a:lstStyle/>
          <a:p>
            <a:pPr marL="0" lvl="0" indent="0" algn="l" rtl="0">
              <a:spcBef>
                <a:spcPts val="0"/>
              </a:spcBef>
              <a:spcAft>
                <a:spcPts val="0"/>
              </a:spcAft>
              <a:buNone/>
            </a:pPr>
            <a:r>
              <a:rPr lang="en" dirty="0"/>
              <a:t>Meet the Team</a:t>
            </a:r>
            <a:endParaRPr dirty="0"/>
          </a:p>
        </p:txBody>
      </p:sp>
      <p:sp>
        <p:nvSpPr>
          <p:cNvPr id="1002" name="Google Shape;1002;p64"/>
          <p:cNvSpPr txBox="1">
            <a:spLocks noGrp="1"/>
          </p:cNvSpPr>
          <p:nvPr>
            <p:ph type="subTitle" idx="16"/>
          </p:nvPr>
        </p:nvSpPr>
        <p:spPr>
          <a:xfrm>
            <a:off x="4482800" y="1063750"/>
            <a:ext cx="1481100" cy="198300"/>
          </a:xfrm>
          <a:prstGeom prst="rect">
            <a:avLst/>
          </a:prstGeom>
        </p:spPr>
        <p:txBody>
          <a:bodyPr spcFirstLastPara="1" wrap="square" lIns="0" tIns="0" rIns="91425" bIns="91425" anchor="t" anchorCtr="0">
            <a:noAutofit/>
          </a:bodyPr>
          <a:lstStyle/>
          <a:p>
            <a:pPr marL="0" lvl="0" indent="0" algn="l" rtl="0">
              <a:spcBef>
                <a:spcPts val="0"/>
              </a:spcBef>
              <a:spcAft>
                <a:spcPts val="0"/>
              </a:spcAft>
              <a:buNone/>
            </a:pPr>
            <a:r>
              <a:rPr lang="en" b="0"/>
              <a:t>1.</a:t>
            </a:r>
            <a:endParaRPr b="0"/>
          </a:p>
        </p:txBody>
      </p:sp>
      <p:sp>
        <p:nvSpPr>
          <p:cNvPr id="1003" name="Google Shape;1003;p64"/>
          <p:cNvSpPr txBox="1">
            <a:spLocks noGrp="1"/>
          </p:cNvSpPr>
          <p:nvPr>
            <p:ph type="subTitle" idx="1"/>
          </p:nvPr>
        </p:nvSpPr>
        <p:spPr>
          <a:xfrm>
            <a:off x="4482800" y="3963975"/>
            <a:ext cx="3972600" cy="277200"/>
          </a:xfrm>
          <a:prstGeom prst="rect">
            <a:avLst/>
          </a:prstGeom>
        </p:spPr>
        <p:txBody>
          <a:bodyPr spcFirstLastPara="1" wrap="square" lIns="0" tIns="0" rIns="91425" bIns="91425" anchor="b" anchorCtr="0">
            <a:noAutofit/>
          </a:bodyPr>
          <a:lstStyle/>
          <a:p>
            <a:pPr marL="0" lvl="0" indent="0" algn="l" rtl="0">
              <a:spcBef>
                <a:spcPts val="0"/>
              </a:spcBef>
              <a:spcAft>
                <a:spcPts val="0"/>
              </a:spcAft>
              <a:buNone/>
            </a:pPr>
            <a:r>
              <a:rPr lang="en" dirty="0"/>
              <a:t>Results</a:t>
            </a:r>
            <a:endParaRPr dirty="0"/>
          </a:p>
        </p:txBody>
      </p:sp>
      <p:sp>
        <p:nvSpPr>
          <p:cNvPr id="1004" name="Google Shape;1004;p64"/>
          <p:cNvSpPr txBox="1">
            <a:spLocks noGrp="1"/>
          </p:cNvSpPr>
          <p:nvPr>
            <p:ph type="subTitle" idx="2"/>
          </p:nvPr>
        </p:nvSpPr>
        <p:spPr>
          <a:xfrm>
            <a:off x="4482800" y="3731112"/>
            <a:ext cx="1481100" cy="198300"/>
          </a:xfrm>
          <a:prstGeom prst="rect">
            <a:avLst/>
          </a:prstGeom>
        </p:spPr>
        <p:txBody>
          <a:bodyPr spcFirstLastPara="1" wrap="square" lIns="0" tIns="0" rIns="91425" bIns="91425" anchor="t" anchorCtr="0">
            <a:noAutofit/>
          </a:bodyPr>
          <a:lstStyle/>
          <a:p>
            <a:pPr marL="0" lvl="0" indent="0" algn="l" rtl="0">
              <a:spcBef>
                <a:spcPts val="0"/>
              </a:spcBef>
              <a:spcAft>
                <a:spcPts val="0"/>
              </a:spcAft>
              <a:buNone/>
            </a:pPr>
            <a:r>
              <a:rPr lang="en" b="0"/>
              <a:t>6.</a:t>
            </a:r>
            <a:endParaRPr b="0"/>
          </a:p>
        </p:txBody>
      </p:sp>
      <p:sp>
        <p:nvSpPr>
          <p:cNvPr id="1005" name="Google Shape;1005;p64"/>
          <p:cNvSpPr txBox="1">
            <a:spLocks noGrp="1"/>
          </p:cNvSpPr>
          <p:nvPr>
            <p:ph type="subTitle" idx="4"/>
          </p:nvPr>
        </p:nvSpPr>
        <p:spPr>
          <a:xfrm>
            <a:off x="4482800" y="3428650"/>
            <a:ext cx="3972600" cy="277200"/>
          </a:xfrm>
          <a:prstGeom prst="rect">
            <a:avLst/>
          </a:prstGeom>
        </p:spPr>
        <p:txBody>
          <a:bodyPr spcFirstLastPara="1" wrap="square" lIns="0" tIns="91425" rIns="91425" bIns="91425" anchor="b" anchorCtr="0">
            <a:noAutofit/>
          </a:bodyPr>
          <a:lstStyle/>
          <a:p>
            <a:pPr marL="0" lvl="0" indent="0" algn="l" rtl="0">
              <a:spcBef>
                <a:spcPts val="0"/>
              </a:spcBef>
              <a:spcAft>
                <a:spcPts val="0"/>
              </a:spcAft>
              <a:buNone/>
            </a:pPr>
            <a:r>
              <a:rPr lang="en" dirty="0"/>
              <a:t>SQL Queries</a:t>
            </a:r>
            <a:endParaRPr dirty="0"/>
          </a:p>
        </p:txBody>
      </p:sp>
      <p:sp>
        <p:nvSpPr>
          <p:cNvPr id="1006" name="Google Shape;1006;p64"/>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2</a:t>
            </a:fld>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1051">
          <a:extLst>
            <a:ext uri="{FF2B5EF4-FFF2-40B4-BE49-F238E27FC236}">
              <a16:creationId xmlns:a16="http://schemas.microsoft.com/office/drawing/2014/main" id="{F4CC5730-A95C-0E98-0598-00AB2572C32A}"/>
            </a:ext>
          </a:extLst>
        </p:cNvPr>
        <p:cNvGrpSpPr/>
        <p:nvPr/>
      </p:nvGrpSpPr>
      <p:grpSpPr>
        <a:xfrm>
          <a:off x="0" y="0"/>
          <a:ext cx="0" cy="0"/>
          <a:chOff x="0" y="0"/>
          <a:chExt cx="0" cy="0"/>
        </a:xfrm>
      </p:grpSpPr>
      <p:cxnSp>
        <p:nvCxnSpPr>
          <p:cNvPr id="1052" name="Google Shape;1052;p68">
            <a:extLst>
              <a:ext uri="{FF2B5EF4-FFF2-40B4-BE49-F238E27FC236}">
                <a16:creationId xmlns:a16="http://schemas.microsoft.com/office/drawing/2014/main" id="{B09EE2A0-ECE6-0AEA-4235-9385295D1D7B}"/>
              </a:ext>
            </a:extLst>
          </p:cNvPr>
          <p:cNvCxnSpPr>
            <a:cxnSpLocks/>
            <a:endCxn id="1053" idx="2"/>
          </p:cNvCxnSpPr>
          <p:nvPr/>
        </p:nvCxnSpPr>
        <p:spPr>
          <a:xfrm flipV="1">
            <a:off x="732907" y="2206085"/>
            <a:ext cx="7531150" cy="7822"/>
          </a:xfrm>
          <a:prstGeom prst="straightConnector1">
            <a:avLst/>
          </a:prstGeom>
          <a:noFill/>
          <a:ln w="9525" cap="flat" cmpd="sng">
            <a:solidFill>
              <a:schemeClr val="accent5"/>
            </a:solidFill>
            <a:prstDash val="solid"/>
            <a:round/>
            <a:headEnd type="none" w="med" len="med"/>
            <a:tailEnd type="none" w="med" len="med"/>
          </a:ln>
        </p:spPr>
      </p:cxnSp>
      <p:sp>
        <p:nvSpPr>
          <p:cNvPr id="1054" name="Google Shape;1054;p68">
            <a:extLst>
              <a:ext uri="{FF2B5EF4-FFF2-40B4-BE49-F238E27FC236}">
                <a16:creationId xmlns:a16="http://schemas.microsoft.com/office/drawing/2014/main" id="{4D535843-7C7F-D724-85D6-EE8CB5E9B405}"/>
              </a:ext>
            </a:extLst>
          </p:cNvPr>
          <p:cNvSpPr/>
          <p:nvPr/>
        </p:nvSpPr>
        <p:spPr>
          <a:xfrm flipH="1">
            <a:off x="2527519" y="2025485"/>
            <a:ext cx="365760" cy="365760"/>
          </a:xfrm>
          <a:prstGeom prst="ellipse">
            <a:avLst/>
          </a:prstGeom>
          <a:solidFill>
            <a:schemeClr val="accent3"/>
          </a:solidFill>
          <a:ln w="15875">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a:ea typeface="Sora"/>
              <a:cs typeface="Sora"/>
              <a:sym typeface="Sora"/>
            </a:endParaRPr>
          </a:p>
        </p:txBody>
      </p:sp>
      <p:sp>
        <p:nvSpPr>
          <p:cNvPr id="1055" name="Google Shape;1055;p68">
            <a:extLst>
              <a:ext uri="{FF2B5EF4-FFF2-40B4-BE49-F238E27FC236}">
                <a16:creationId xmlns:a16="http://schemas.microsoft.com/office/drawing/2014/main" id="{C51E1FCA-70CD-9CCE-1AD6-6A74C02081CF}"/>
              </a:ext>
            </a:extLst>
          </p:cNvPr>
          <p:cNvSpPr/>
          <p:nvPr/>
        </p:nvSpPr>
        <p:spPr>
          <a:xfrm flipH="1">
            <a:off x="4477572" y="1995827"/>
            <a:ext cx="365760" cy="365760"/>
          </a:xfrm>
          <a:prstGeom prst="ellipse">
            <a:avLst/>
          </a:prstGeom>
          <a:solidFill>
            <a:schemeClr val="lt2"/>
          </a:solidFill>
          <a:ln w="15875">
            <a:noFill/>
          </a:ln>
          <a:effectLst>
            <a:outerShdw blurRad="342900" dist="38100" dir="5400000" algn="bl" rotWithShape="0">
              <a:schemeClr val="accent1">
                <a:alpha val="50000"/>
              </a:schemeClr>
            </a:outerShdw>
          </a:effectLst>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a:ea typeface="Sora"/>
              <a:cs typeface="Sora"/>
              <a:sym typeface="Sora"/>
            </a:endParaRPr>
          </a:p>
        </p:txBody>
      </p:sp>
      <p:sp>
        <p:nvSpPr>
          <p:cNvPr id="1056" name="Google Shape;1056;p68">
            <a:extLst>
              <a:ext uri="{FF2B5EF4-FFF2-40B4-BE49-F238E27FC236}">
                <a16:creationId xmlns:a16="http://schemas.microsoft.com/office/drawing/2014/main" id="{E367BC81-7A7C-70CB-17F6-490100301520}"/>
              </a:ext>
            </a:extLst>
          </p:cNvPr>
          <p:cNvSpPr/>
          <p:nvPr/>
        </p:nvSpPr>
        <p:spPr>
          <a:xfrm flipH="1">
            <a:off x="660484" y="2016190"/>
            <a:ext cx="361200" cy="3612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dirty="0">
              <a:solidFill>
                <a:schemeClr val="lt1"/>
              </a:solidFill>
              <a:latin typeface="Sora"/>
              <a:ea typeface="Sora"/>
              <a:cs typeface="Sora"/>
              <a:sym typeface="Sora"/>
            </a:endParaRPr>
          </a:p>
        </p:txBody>
      </p:sp>
      <p:sp>
        <p:nvSpPr>
          <p:cNvPr id="1057" name="Google Shape;1057;p68">
            <a:extLst>
              <a:ext uri="{FF2B5EF4-FFF2-40B4-BE49-F238E27FC236}">
                <a16:creationId xmlns:a16="http://schemas.microsoft.com/office/drawing/2014/main" id="{DC5FD3C1-02A4-ADCC-1316-2117697684B2}"/>
              </a:ext>
            </a:extLst>
          </p:cNvPr>
          <p:cNvSpPr/>
          <p:nvPr/>
        </p:nvSpPr>
        <p:spPr>
          <a:xfrm flipH="1">
            <a:off x="6348177" y="1895335"/>
            <a:ext cx="548640" cy="548640"/>
          </a:xfrm>
          <a:prstGeom prst="ellipse">
            <a:avLst/>
          </a:prstGeom>
          <a:solidFill>
            <a:schemeClr val="accent2"/>
          </a:solidFill>
          <a:ln w="15875">
            <a:solidFill>
              <a:schemeClr val="bg1">
                <a:lumMod val="50000"/>
              </a:schemeClr>
            </a:solid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a:ea typeface="Sora"/>
              <a:cs typeface="Sora"/>
              <a:sym typeface="Sora"/>
            </a:endParaRPr>
          </a:p>
        </p:txBody>
      </p:sp>
      <p:sp>
        <p:nvSpPr>
          <p:cNvPr id="1053" name="Google Shape;1053;p68">
            <a:extLst>
              <a:ext uri="{FF2B5EF4-FFF2-40B4-BE49-F238E27FC236}">
                <a16:creationId xmlns:a16="http://schemas.microsoft.com/office/drawing/2014/main" id="{87C50E0A-8D66-9DBC-46D9-0A4A0D380E7C}"/>
              </a:ext>
            </a:extLst>
          </p:cNvPr>
          <p:cNvSpPr/>
          <p:nvPr/>
        </p:nvSpPr>
        <p:spPr>
          <a:xfrm flipH="1">
            <a:off x="7898357" y="2025485"/>
            <a:ext cx="365700" cy="361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a:ea typeface="Sora"/>
              <a:cs typeface="Sora"/>
              <a:sym typeface="Sora"/>
            </a:endParaRPr>
          </a:p>
        </p:txBody>
      </p:sp>
      <p:sp>
        <p:nvSpPr>
          <p:cNvPr id="1058" name="Google Shape;1058;p68">
            <a:extLst>
              <a:ext uri="{FF2B5EF4-FFF2-40B4-BE49-F238E27FC236}">
                <a16:creationId xmlns:a16="http://schemas.microsoft.com/office/drawing/2014/main" id="{488FBBDF-56E4-AE39-EB78-DA0ABAFC722B}"/>
              </a:ext>
            </a:extLst>
          </p:cNvPr>
          <p:cNvSpPr txBox="1">
            <a:spLocks noGrp="1"/>
          </p:cNvSpPr>
          <p:nvPr>
            <p:ph type="title" idx="5"/>
          </p:nvPr>
        </p:nvSpPr>
        <p:spPr>
          <a:xfrm>
            <a:off x="424864" y="1571186"/>
            <a:ext cx="825900" cy="361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Step 1</a:t>
            </a:r>
            <a:endParaRPr dirty="0"/>
          </a:p>
        </p:txBody>
      </p:sp>
      <p:sp>
        <p:nvSpPr>
          <p:cNvPr id="1059" name="Google Shape;1059;p68">
            <a:extLst>
              <a:ext uri="{FF2B5EF4-FFF2-40B4-BE49-F238E27FC236}">
                <a16:creationId xmlns:a16="http://schemas.microsoft.com/office/drawing/2014/main" id="{D8388276-9BDC-423E-C688-73A2395F13C8}"/>
              </a:ext>
            </a:extLst>
          </p:cNvPr>
          <p:cNvSpPr txBox="1">
            <a:spLocks noGrp="1"/>
          </p:cNvSpPr>
          <p:nvPr>
            <p:ph type="title" idx="3"/>
          </p:nvPr>
        </p:nvSpPr>
        <p:spPr>
          <a:xfrm flipH="1">
            <a:off x="2297449" y="1573985"/>
            <a:ext cx="825900" cy="361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Step 2</a:t>
            </a:r>
            <a:endParaRPr dirty="0"/>
          </a:p>
        </p:txBody>
      </p:sp>
      <p:sp>
        <p:nvSpPr>
          <p:cNvPr id="1060" name="Google Shape;1060;p68">
            <a:extLst>
              <a:ext uri="{FF2B5EF4-FFF2-40B4-BE49-F238E27FC236}">
                <a16:creationId xmlns:a16="http://schemas.microsoft.com/office/drawing/2014/main" id="{AD63320A-E6F9-5B14-9457-196F37698E58}"/>
              </a:ext>
            </a:extLst>
          </p:cNvPr>
          <p:cNvSpPr txBox="1">
            <a:spLocks noGrp="1"/>
          </p:cNvSpPr>
          <p:nvPr>
            <p:ph type="title" idx="4"/>
          </p:nvPr>
        </p:nvSpPr>
        <p:spPr>
          <a:xfrm flipH="1">
            <a:off x="4269085" y="1536634"/>
            <a:ext cx="825900" cy="361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Step 3</a:t>
            </a:r>
            <a:endParaRPr dirty="0"/>
          </a:p>
        </p:txBody>
      </p:sp>
      <p:sp>
        <p:nvSpPr>
          <p:cNvPr id="1061" name="Google Shape;1061;p68">
            <a:extLst>
              <a:ext uri="{FF2B5EF4-FFF2-40B4-BE49-F238E27FC236}">
                <a16:creationId xmlns:a16="http://schemas.microsoft.com/office/drawing/2014/main" id="{0902B3F5-9559-E072-9FD3-D621B176E655}"/>
              </a:ext>
            </a:extLst>
          </p:cNvPr>
          <p:cNvSpPr txBox="1">
            <a:spLocks noGrp="1"/>
          </p:cNvSpPr>
          <p:nvPr>
            <p:ph type="title" idx="6"/>
          </p:nvPr>
        </p:nvSpPr>
        <p:spPr>
          <a:xfrm flipH="1">
            <a:off x="6186142" y="1563557"/>
            <a:ext cx="825900" cy="361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Step 4</a:t>
            </a:r>
            <a:endParaRPr dirty="0"/>
          </a:p>
        </p:txBody>
      </p:sp>
      <p:sp>
        <p:nvSpPr>
          <p:cNvPr id="1062" name="Google Shape;1062;p68">
            <a:extLst>
              <a:ext uri="{FF2B5EF4-FFF2-40B4-BE49-F238E27FC236}">
                <a16:creationId xmlns:a16="http://schemas.microsoft.com/office/drawing/2014/main" id="{E14AEC8F-3D9F-A985-7D87-6453D5DCA2CC}"/>
              </a:ext>
            </a:extLst>
          </p:cNvPr>
          <p:cNvSpPr txBox="1">
            <a:spLocks noGrp="1"/>
          </p:cNvSpPr>
          <p:nvPr>
            <p:ph type="title" idx="7"/>
          </p:nvPr>
        </p:nvSpPr>
        <p:spPr>
          <a:xfrm flipH="1">
            <a:off x="7594944" y="1571186"/>
            <a:ext cx="825900" cy="361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Goal</a:t>
            </a:r>
            <a:endParaRPr dirty="0"/>
          </a:p>
        </p:txBody>
      </p:sp>
      <p:sp>
        <p:nvSpPr>
          <p:cNvPr id="1064" name="Google Shape;1064;p68">
            <a:extLst>
              <a:ext uri="{FF2B5EF4-FFF2-40B4-BE49-F238E27FC236}">
                <a16:creationId xmlns:a16="http://schemas.microsoft.com/office/drawing/2014/main" id="{6DFF1DDD-4F6C-82B2-8450-2CB9928299BB}"/>
              </a:ext>
            </a:extLst>
          </p:cNvPr>
          <p:cNvSpPr txBox="1">
            <a:spLocks noGrp="1"/>
          </p:cNvSpPr>
          <p:nvPr>
            <p:ph type="title"/>
          </p:nvPr>
        </p:nvSpPr>
        <p:spPr>
          <a:xfrm>
            <a:off x="357142" y="234980"/>
            <a:ext cx="5829000" cy="683400"/>
          </a:xfrm>
          <a:prstGeom prst="rect">
            <a:avLst/>
          </a:prstGeom>
        </p:spPr>
        <p:txBody>
          <a:bodyPr spcFirstLastPara="1" wrap="square" lIns="91425" tIns="91425" rIns="91425" bIns="91425" anchor="t" anchorCtr="0">
            <a:spAutoFit/>
          </a:bodyPr>
          <a:lstStyle/>
          <a:p>
            <a:pPr marL="0" lvl="0" indent="0" algn="l" rtl="0">
              <a:spcBef>
                <a:spcPts val="0"/>
              </a:spcBef>
              <a:spcAft>
                <a:spcPts val="0"/>
              </a:spcAft>
              <a:buNone/>
            </a:pPr>
            <a:r>
              <a:rPr lang="en" dirty="0"/>
              <a:t>Project roadmap</a:t>
            </a:r>
            <a:endParaRPr dirty="0"/>
          </a:p>
        </p:txBody>
      </p:sp>
      <p:sp>
        <p:nvSpPr>
          <p:cNvPr id="1065" name="Google Shape;1065;p68">
            <a:extLst>
              <a:ext uri="{FF2B5EF4-FFF2-40B4-BE49-F238E27FC236}">
                <a16:creationId xmlns:a16="http://schemas.microsoft.com/office/drawing/2014/main" id="{A98B617E-2CB9-9A5C-47CD-2E7E5D6DF00F}"/>
              </a:ext>
            </a:extLst>
          </p:cNvPr>
          <p:cNvSpPr txBox="1">
            <a:spLocks noGrp="1"/>
          </p:cNvSpPr>
          <p:nvPr>
            <p:ph type="body" idx="8"/>
          </p:nvPr>
        </p:nvSpPr>
        <p:spPr>
          <a:xfrm>
            <a:off x="4064325" y="2811743"/>
            <a:ext cx="1329151" cy="791179"/>
          </a:xfrm>
          <a:prstGeom prst="rect">
            <a:avLst/>
          </a:prstGeom>
        </p:spPr>
        <p:txBody>
          <a:bodyPr spcFirstLastPara="1" wrap="square" lIns="91425" tIns="91425" rIns="91425" bIns="91425" anchor="t" anchorCtr="0">
            <a:normAutofit/>
          </a:bodyPr>
          <a:lstStyle/>
          <a:p>
            <a:pPr marL="0" lvl="0" indent="0" rtl="0">
              <a:spcBef>
                <a:spcPts val="0"/>
              </a:spcBef>
              <a:spcAft>
                <a:spcPts val="0"/>
              </a:spcAft>
              <a:buNone/>
            </a:pPr>
            <a:r>
              <a:rPr lang="en" dirty="0"/>
              <a:t>SQL </a:t>
            </a:r>
            <a:r>
              <a:rPr lang="en" dirty="0">
                <a:sym typeface="IBM Plex Sans"/>
              </a:rPr>
              <a:t>Queries</a:t>
            </a:r>
            <a:endParaRPr dirty="0">
              <a:sym typeface="IBM Plex Sans"/>
            </a:endParaRPr>
          </a:p>
        </p:txBody>
      </p:sp>
      <p:sp>
        <p:nvSpPr>
          <p:cNvPr id="1066" name="Google Shape;1066;p68">
            <a:extLst>
              <a:ext uri="{FF2B5EF4-FFF2-40B4-BE49-F238E27FC236}">
                <a16:creationId xmlns:a16="http://schemas.microsoft.com/office/drawing/2014/main" id="{CC3E3C32-5B88-CFF9-1056-A87571D5B53E}"/>
              </a:ext>
            </a:extLst>
          </p:cNvPr>
          <p:cNvSpPr txBox="1">
            <a:spLocks noGrp="1"/>
          </p:cNvSpPr>
          <p:nvPr>
            <p:ph type="body" idx="9"/>
          </p:nvPr>
        </p:nvSpPr>
        <p:spPr>
          <a:xfrm>
            <a:off x="5855242" y="2811743"/>
            <a:ext cx="1487700" cy="10563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None/>
            </a:pPr>
            <a:r>
              <a:rPr lang="en" dirty="0"/>
              <a:t>Results </a:t>
            </a:r>
            <a:endParaRPr dirty="0"/>
          </a:p>
        </p:txBody>
      </p:sp>
      <p:sp>
        <p:nvSpPr>
          <p:cNvPr id="1067" name="Google Shape;1067;p68">
            <a:extLst>
              <a:ext uri="{FF2B5EF4-FFF2-40B4-BE49-F238E27FC236}">
                <a16:creationId xmlns:a16="http://schemas.microsoft.com/office/drawing/2014/main" id="{5737C394-B3BA-3E2F-1099-90419AF4EC8C}"/>
              </a:ext>
            </a:extLst>
          </p:cNvPr>
          <p:cNvSpPr txBox="1">
            <a:spLocks noGrp="1"/>
          </p:cNvSpPr>
          <p:nvPr>
            <p:ph type="body" idx="14"/>
          </p:nvPr>
        </p:nvSpPr>
        <p:spPr>
          <a:xfrm>
            <a:off x="1966549" y="2752256"/>
            <a:ext cx="1487700" cy="1033892"/>
          </a:xfrm>
          <a:prstGeom prst="rect">
            <a:avLst/>
          </a:prstGeom>
        </p:spPr>
        <p:txBody>
          <a:bodyPr spcFirstLastPara="1" wrap="square" lIns="91425" tIns="91425" rIns="91425" bIns="91425" anchor="t" anchorCtr="0">
            <a:normAutofit/>
          </a:bodyPr>
          <a:lstStyle/>
          <a:p>
            <a:pPr marL="0" lvl="0" indent="0">
              <a:lnSpc>
                <a:spcPct val="100000"/>
              </a:lnSpc>
              <a:buNone/>
            </a:pPr>
            <a:r>
              <a:rPr lang="en-US" dirty="0">
                <a:sym typeface="IBM Plex Sans"/>
              </a:rPr>
              <a:t>Database Design </a:t>
            </a:r>
          </a:p>
          <a:p>
            <a:pPr marL="0" lvl="0" indent="0">
              <a:lnSpc>
                <a:spcPct val="100000"/>
              </a:lnSpc>
              <a:buNone/>
            </a:pPr>
            <a:r>
              <a:rPr lang="en-US" dirty="0">
                <a:sym typeface="IBM Plex Sans"/>
              </a:rPr>
              <a:t>Overview</a:t>
            </a:r>
          </a:p>
          <a:p>
            <a:pPr marL="0" lvl="0" indent="0" algn="l">
              <a:buNone/>
            </a:pPr>
            <a:endParaRPr sz="1100" dirty="0">
              <a:sym typeface="IBM Plex Sans"/>
            </a:endParaRPr>
          </a:p>
        </p:txBody>
      </p:sp>
      <p:sp>
        <p:nvSpPr>
          <p:cNvPr id="1068" name="Google Shape;1068;p68">
            <a:extLst>
              <a:ext uri="{FF2B5EF4-FFF2-40B4-BE49-F238E27FC236}">
                <a16:creationId xmlns:a16="http://schemas.microsoft.com/office/drawing/2014/main" id="{5A093AA5-A802-1E1C-CD1E-31CE9F69AFA0}"/>
              </a:ext>
            </a:extLst>
          </p:cNvPr>
          <p:cNvSpPr txBox="1">
            <a:spLocks noGrp="1"/>
          </p:cNvSpPr>
          <p:nvPr>
            <p:ph type="body" idx="13"/>
          </p:nvPr>
        </p:nvSpPr>
        <p:spPr>
          <a:xfrm>
            <a:off x="7256507" y="2785910"/>
            <a:ext cx="1649400" cy="12591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None/>
            </a:pPr>
            <a:r>
              <a:rPr lang="en" dirty="0"/>
              <a:t>Conclusion</a:t>
            </a:r>
            <a:endParaRPr dirty="0"/>
          </a:p>
        </p:txBody>
      </p:sp>
      <p:sp>
        <p:nvSpPr>
          <p:cNvPr id="1069" name="Google Shape;1069;p68">
            <a:extLst>
              <a:ext uri="{FF2B5EF4-FFF2-40B4-BE49-F238E27FC236}">
                <a16:creationId xmlns:a16="http://schemas.microsoft.com/office/drawing/2014/main" id="{D990ADCF-1B06-4AE5-9D64-7CB8247FC3EB}"/>
              </a:ext>
            </a:extLst>
          </p:cNvPr>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20</a:t>
            </a:fld>
            <a:endParaRPr/>
          </a:p>
        </p:txBody>
      </p:sp>
      <p:pic>
        <p:nvPicPr>
          <p:cNvPr id="1070" name="Google Shape;1070;p68">
            <a:extLst>
              <a:ext uri="{FF2B5EF4-FFF2-40B4-BE49-F238E27FC236}">
                <a16:creationId xmlns:a16="http://schemas.microsoft.com/office/drawing/2014/main" id="{E099A476-4568-C9E7-AFD1-B08A28AAFCAA}"/>
              </a:ext>
            </a:extLst>
          </p:cNvPr>
          <p:cNvPicPr preferRelativeResize="0"/>
          <p:nvPr/>
        </p:nvPicPr>
        <p:blipFill>
          <a:blip r:embed="rId3">
            <a:alphaModFix amt="75000"/>
          </a:blip>
          <a:stretch>
            <a:fillRect/>
          </a:stretch>
        </p:blipFill>
        <p:spPr>
          <a:xfrm>
            <a:off x="228600" y="4431325"/>
            <a:ext cx="2164500" cy="504799"/>
          </a:xfrm>
          <a:prstGeom prst="rect">
            <a:avLst/>
          </a:prstGeom>
          <a:noFill/>
          <a:ln>
            <a:noFill/>
          </a:ln>
        </p:spPr>
      </p:pic>
      <p:sp>
        <p:nvSpPr>
          <p:cNvPr id="10" name="Google Shape;1063;p68">
            <a:extLst>
              <a:ext uri="{FF2B5EF4-FFF2-40B4-BE49-F238E27FC236}">
                <a16:creationId xmlns:a16="http://schemas.microsoft.com/office/drawing/2014/main" id="{9DECC12A-29C4-7ECF-726E-47D97D7D4C71}"/>
              </a:ext>
            </a:extLst>
          </p:cNvPr>
          <p:cNvSpPr txBox="1">
            <a:spLocks/>
          </p:cNvSpPr>
          <p:nvPr/>
        </p:nvSpPr>
        <p:spPr>
          <a:xfrm>
            <a:off x="0" y="2752256"/>
            <a:ext cx="1729567" cy="94911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292100" algn="ctr" rtl="0">
              <a:lnSpc>
                <a:spcPct val="115000"/>
              </a:lnSpc>
              <a:spcBef>
                <a:spcPts val="0"/>
              </a:spcBef>
              <a:spcAft>
                <a:spcPts val="0"/>
              </a:spcAft>
              <a:buClr>
                <a:schemeClr val="lt1"/>
              </a:buClr>
              <a:buSzPts val="1000"/>
              <a:buFont typeface="Sora Light"/>
              <a:buChar char="●"/>
              <a:defRPr sz="1000" b="0" i="0" u="none" strike="noStrike" cap="none">
                <a:solidFill>
                  <a:schemeClr val="lt1"/>
                </a:solidFill>
                <a:latin typeface="Sora Light"/>
                <a:ea typeface="Sora Light"/>
                <a:cs typeface="Sora Light"/>
                <a:sym typeface="Sora Light"/>
              </a:defRPr>
            </a:lvl1pPr>
            <a:lvl2pPr marL="914400" marR="0" lvl="1" indent="-292100" algn="ctr" rtl="0">
              <a:lnSpc>
                <a:spcPct val="115000"/>
              </a:lnSpc>
              <a:spcBef>
                <a:spcPts val="0"/>
              </a:spcBef>
              <a:spcAft>
                <a:spcPts val="0"/>
              </a:spcAft>
              <a:buClr>
                <a:schemeClr val="lt1"/>
              </a:buClr>
              <a:buSzPts val="1000"/>
              <a:buFont typeface="Sora Light"/>
              <a:buChar char="○"/>
              <a:defRPr sz="1000" b="0" i="0" u="none" strike="noStrike" cap="none">
                <a:solidFill>
                  <a:schemeClr val="lt1"/>
                </a:solidFill>
                <a:latin typeface="Sora Light"/>
                <a:ea typeface="Sora Light"/>
                <a:cs typeface="Sora Light"/>
                <a:sym typeface="Sora Light"/>
              </a:defRPr>
            </a:lvl2pPr>
            <a:lvl3pPr marL="1371600" marR="0" lvl="2" indent="-292100" algn="ctr" rtl="0">
              <a:lnSpc>
                <a:spcPct val="115000"/>
              </a:lnSpc>
              <a:spcBef>
                <a:spcPts val="0"/>
              </a:spcBef>
              <a:spcAft>
                <a:spcPts val="0"/>
              </a:spcAft>
              <a:buClr>
                <a:schemeClr val="lt1"/>
              </a:buClr>
              <a:buSzPts val="1000"/>
              <a:buFont typeface="Sora Light"/>
              <a:buChar char="■"/>
              <a:defRPr sz="1000" b="0" i="0" u="none" strike="noStrike" cap="none">
                <a:solidFill>
                  <a:schemeClr val="lt1"/>
                </a:solidFill>
                <a:latin typeface="Sora Light"/>
                <a:ea typeface="Sora Light"/>
                <a:cs typeface="Sora Light"/>
                <a:sym typeface="Sora Light"/>
              </a:defRPr>
            </a:lvl3pPr>
            <a:lvl4pPr marL="1828800" marR="0" lvl="3" indent="-292100" algn="ctr" rtl="0">
              <a:lnSpc>
                <a:spcPct val="115000"/>
              </a:lnSpc>
              <a:spcBef>
                <a:spcPts val="0"/>
              </a:spcBef>
              <a:spcAft>
                <a:spcPts val="0"/>
              </a:spcAft>
              <a:buClr>
                <a:schemeClr val="lt1"/>
              </a:buClr>
              <a:buSzPts val="1000"/>
              <a:buFont typeface="Sora Light"/>
              <a:buChar char="●"/>
              <a:defRPr sz="1000" b="0" i="0" u="none" strike="noStrike" cap="none">
                <a:solidFill>
                  <a:schemeClr val="lt1"/>
                </a:solidFill>
                <a:latin typeface="Sora Light"/>
                <a:ea typeface="Sora Light"/>
                <a:cs typeface="Sora Light"/>
                <a:sym typeface="Sora Light"/>
              </a:defRPr>
            </a:lvl4pPr>
            <a:lvl5pPr marL="2286000" marR="0" lvl="4" indent="-292100" algn="ctr" rtl="0">
              <a:lnSpc>
                <a:spcPct val="115000"/>
              </a:lnSpc>
              <a:spcBef>
                <a:spcPts val="0"/>
              </a:spcBef>
              <a:spcAft>
                <a:spcPts val="0"/>
              </a:spcAft>
              <a:buClr>
                <a:schemeClr val="lt1"/>
              </a:buClr>
              <a:buSzPts val="1000"/>
              <a:buFont typeface="Sora Light"/>
              <a:buChar char="○"/>
              <a:defRPr sz="1000" b="0" i="0" u="none" strike="noStrike" cap="none">
                <a:solidFill>
                  <a:schemeClr val="lt1"/>
                </a:solidFill>
                <a:latin typeface="Sora Light"/>
                <a:ea typeface="Sora Light"/>
                <a:cs typeface="Sora Light"/>
                <a:sym typeface="Sora Light"/>
              </a:defRPr>
            </a:lvl5pPr>
            <a:lvl6pPr marL="2743200" marR="0" lvl="5" indent="-292100" algn="ctr" rtl="0">
              <a:lnSpc>
                <a:spcPct val="115000"/>
              </a:lnSpc>
              <a:spcBef>
                <a:spcPts val="0"/>
              </a:spcBef>
              <a:spcAft>
                <a:spcPts val="0"/>
              </a:spcAft>
              <a:buClr>
                <a:schemeClr val="lt1"/>
              </a:buClr>
              <a:buSzPts val="1000"/>
              <a:buFont typeface="Sora Light"/>
              <a:buChar char="■"/>
              <a:defRPr sz="1000" b="0" i="0" u="none" strike="noStrike" cap="none">
                <a:solidFill>
                  <a:schemeClr val="lt1"/>
                </a:solidFill>
                <a:latin typeface="Sora Light"/>
                <a:ea typeface="Sora Light"/>
                <a:cs typeface="Sora Light"/>
                <a:sym typeface="Sora Light"/>
              </a:defRPr>
            </a:lvl6pPr>
            <a:lvl7pPr marL="3200400" marR="0" lvl="6" indent="-292100" algn="ctr" rtl="0">
              <a:lnSpc>
                <a:spcPct val="115000"/>
              </a:lnSpc>
              <a:spcBef>
                <a:spcPts val="0"/>
              </a:spcBef>
              <a:spcAft>
                <a:spcPts val="0"/>
              </a:spcAft>
              <a:buClr>
                <a:schemeClr val="lt1"/>
              </a:buClr>
              <a:buSzPts val="1000"/>
              <a:buFont typeface="Sora Light"/>
              <a:buChar char="●"/>
              <a:defRPr sz="1000" b="0" i="0" u="none" strike="noStrike" cap="none">
                <a:solidFill>
                  <a:schemeClr val="lt1"/>
                </a:solidFill>
                <a:latin typeface="Sora Light"/>
                <a:ea typeface="Sora Light"/>
                <a:cs typeface="Sora Light"/>
                <a:sym typeface="Sora Light"/>
              </a:defRPr>
            </a:lvl7pPr>
            <a:lvl8pPr marL="3657600" marR="0" lvl="7" indent="-292100" algn="ctr" rtl="0">
              <a:lnSpc>
                <a:spcPct val="115000"/>
              </a:lnSpc>
              <a:spcBef>
                <a:spcPts val="0"/>
              </a:spcBef>
              <a:spcAft>
                <a:spcPts val="0"/>
              </a:spcAft>
              <a:buClr>
                <a:schemeClr val="lt1"/>
              </a:buClr>
              <a:buSzPts val="1000"/>
              <a:buFont typeface="Sora Light"/>
              <a:buChar char="○"/>
              <a:defRPr sz="1000" b="0" i="0" u="none" strike="noStrike" cap="none">
                <a:solidFill>
                  <a:schemeClr val="lt1"/>
                </a:solidFill>
                <a:latin typeface="Sora Light"/>
                <a:ea typeface="Sora Light"/>
                <a:cs typeface="Sora Light"/>
                <a:sym typeface="Sora Light"/>
              </a:defRPr>
            </a:lvl8pPr>
            <a:lvl9pPr marL="4114800" marR="0" lvl="8" indent="-292100" algn="ctr" rtl="0">
              <a:lnSpc>
                <a:spcPct val="115000"/>
              </a:lnSpc>
              <a:spcBef>
                <a:spcPts val="0"/>
              </a:spcBef>
              <a:spcAft>
                <a:spcPts val="0"/>
              </a:spcAft>
              <a:buClr>
                <a:schemeClr val="lt1"/>
              </a:buClr>
              <a:buSzPts val="1000"/>
              <a:buFont typeface="Sora Light"/>
              <a:buChar char="■"/>
              <a:defRPr sz="1000" b="0" i="0" u="none" strike="noStrike" cap="none">
                <a:solidFill>
                  <a:schemeClr val="lt1"/>
                </a:solidFill>
                <a:latin typeface="Sora Light"/>
                <a:ea typeface="Sora Light"/>
                <a:cs typeface="Sora Light"/>
                <a:sym typeface="Sora Light"/>
              </a:defRPr>
            </a:lvl9pPr>
          </a:lstStyle>
          <a:p>
            <a:pPr marL="0" indent="0">
              <a:buFont typeface="Sora Light"/>
              <a:buNone/>
            </a:pPr>
            <a:r>
              <a:rPr lang="en-US" dirty="0">
                <a:sym typeface="IBM Plex Sans"/>
              </a:rPr>
              <a:t>Introduction</a:t>
            </a:r>
          </a:p>
        </p:txBody>
      </p:sp>
      <p:sp>
        <p:nvSpPr>
          <p:cNvPr id="9" name="TextBox 8">
            <a:extLst>
              <a:ext uri="{FF2B5EF4-FFF2-40B4-BE49-F238E27FC236}">
                <a16:creationId xmlns:a16="http://schemas.microsoft.com/office/drawing/2014/main" id="{C0BE253C-6F37-0177-E4E5-831884A7E7E7}"/>
              </a:ext>
            </a:extLst>
          </p:cNvPr>
          <p:cNvSpPr txBox="1"/>
          <p:nvPr/>
        </p:nvSpPr>
        <p:spPr>
          <a:xfrm>
            <a:off x="-4984219" y="1169775"/>
            <a:ext cx="4730138" cy="2893100"/>
          </a:xfrm>
          <a:prstGeom prst="rect">
            <a:avLst/>
          </a:prstGeom>
          <a:noFill/>
        </p:spPr>
        <p:txBody>
          <a:bodyPr wrap="square">
            <a:spAutoFit/>
          </a:bodyPr>
          <a:lstStyle/>
          <a:p>
            <a:r>
              <a:rPr lang="en-US" dirty="0"/>
              <a:t>SELECT </a:t>
            </a:r>
            <a:r>
              <a:rPr lang="en-US" dirty="0" err="1"/>
              <a:t>c.CustomerID</a:t>
            </a:r>
            <a:r>
              <a:rPr lang="en-US" dirty="0"/>
              <a:t>, </a:t>
            </a:r>
            <a:r>
              <a:rPr lang="en-US" dirty="0" err="1"/>
              <a:t>c.FirstName</a:t>
            </a:r>
            <a:r>
              <a:rPr lang="en-US" dirty="0"/>
              <a:t>, </a:t>
            </a:r>
            <a:r>
              <a:rPr lang="en-US" dirty="0" err="1"/>
              <a:t>c.LastName</a:t>
            </a:r>
            <a:r>
              <a:rPr lang="en-US" dirty="0"/>
              <a:t>, </a:t>
            </a:r>
            <a:r>
              <a:rPr lang="en-US" dirty="0" err="1"/>
              <a:t>c.CustomerEmail</a:t>
            </a:r>
            <a:r>
              <a:rPr lang="en-US" dirty="0"/>
              <a:t>, COUNT(</a:t>
            </a:r>
            <a:r>
              <a:rPr lang="en-US" dirty="0" err="1"/>
              <a:t>r.ReviewID</a:t>
            </a:r>
            <a:r>
              <a:rPr lang="en-US" dirty="0"/>
              <a:t>) AS </a:t>
            </a:r>
            <a:r>
              <a:rPr lang="en-US" dirty="0" err="1"/>
              <a:t>ReviewCount</a:t>
            </a:r>
            <a:endParaRPr lang="en-US" dirty="0"/>
          </a:p>
          <a:p>
            <a:r>
              <a:rPr lang="en-US" dirty="0"/>
              <a:t>FROM CUSTOMERS c</a:t>
            </a:r>
          </a:p>
          <a:p>
            <a:r>
              <a:rPr lang="en-US" dirty="0"/>
              <a:t>JOIN REVIEWS r ON </a:t>
            </a:r>
            <a:r>
              <a:rPr lang="en-US" dirty="0" err="1"/>
              <a:t>c.CustomerID</a:t>
            </a:r>
            <a:r>
              <a:rPr lang="en-US" dirty="0"/>
              <a:t> = </a:t>
            </a:r>
            <a:r>
              <a:rPr lang="en-US" dirty="0" err="1"/>
              <a:t>r.CustomerID</a:t>
            </a:r>
            <a:endParaRPr lang="en-US" dirty="0"/>
          </a:p>
          <a:p>
            <a:r>
              <a:rPr lang="en-US" dirty="0"/>
              <a:t>GROUP BY </a:t>
            </a:r>
            <a:r>
              <a:rPr lang="en-US" dirty="0" err="1"/>
              <a:t>c.CustomerID</a:t>
            </a:r>
            <a:r>
              <a:rPr lang="en-US" dirty="0"/>
              <a:t>, </a:t>
            </a:r>
            <a:r>
              <a:rPr lang="en-US" dirty="0" err="1"/>
              <a:t>c.FirstName</a:t>
            </a:r>
            <a:r>
              <a:rPr lang="en-US" dirty="0"/>
              <a:t>, </a:t>
            </a:r>
            <a:r>
              <a:rPr lang="en-US" dirty="0" err="1"/>
              <a:t>c.LastName</a:t>
            </a:r>
            <a:r>
              <a:rPr lang="en-US" dirty="0"/>
              <a:t>, </a:t>
            </a:r>
            <a:r>
              <a:rPr lang="en-US" dirty="0" err="1"/>
              <a:t>c.CustomerEmail</a:t>
            </a:r>
            <a:endParaRPr lang="en-US" dirty="0"/>
          </a:p>
          <a:p>
            <a:r>
              <a:rPr lang="en-US" dirty="0"/>
              <a:t>ORDER BY </a:t>
            </a:r>
            <a:r>
              <a:rPr lang="en-US" dirty="0" err="1"/>
              <a:t>c.CustomerID</a:t>
            </a:r>
            <a:r>
              <a:rPr lang="en-US" dirty="0"/>
              <a:t>;</a:t>
            </a:r>
          </a:p>
          <a:p>
            <a:endParaRPr lang="en-US" dirty="0"/>
          </a:p>
          <a:p>
            <a:r>
              <a:rPr lang="en-US" dirty="0"/>
              <a:t>This query identifies all customers who have written reviews. It uses an IN subquery to find </a:t>
            </a:r>
            <a:r>
              <a:rPr lang="en-US" dirty="0" err="1"/>
              <a:t>CustomerIDs</a:t>
            </a:r>
            <a:r>
              <a:rPr lang="en-US" dirty="0"/>
              <a:t> present in the REVIEWS table and returns their details from the CUSTOMERS table. The subquery returns multiple rows, so this is a multiple-row subquery.</a:t>
            </a:r>
            <a:endParaRPr lang="en-US" dirty="0">
              <a:solidFill>
                <a:srgbClr val="000000"/>
              </a:solidFill>
              <a:effectLst/>
              <a:latin typeface="Helvetica" pitchFamily="2" charset="0"/>
            </a:endParaRPr>
          </a:p>
        </p:txBody>
      </p:sp>
    </p:spTree>
    <p:extLst>
      <p:ext uri="{BB962C8B-B14F-4D97-AF65-F5344CB8AC3E}">
        <p14:creationId xmlns:p14="http://schemas.microsoft.com/office/powerpoint/2010/main" val="296897946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1051">
          <a:extLst>
            <a:ext uri="{FF2B5EF4-FFF2-40B4-BE49-F238E27FC236}">
              <a16:creationId xmlns:a16="http://schemas.microsoft.com/office/drawing/2014/main" id="{B7E5CC57-8775-5294-298C-705BEFF8B91A}"/>
            </a:ext>
          </a:extLst>
        </p:cNvPr>
        <p:cNvGrpSpPr/>
        <p:nvPr/>
      </p:nvGrpSpPr>
      <p:grpSpPr>
        <a:xfrm>
          <a:off x="0" y="0"/>
          <a:ext cx="0" cy="0"/>
          <a:chOff x="0" y="0"/>
          <a:chExt cx="0" cy="0"/>
        </a:xfrm>
      </p:grpSpPr>
      <p:cxnSp>
        <p:nvCxnSpPr>
          <p:cNvPr id="1052" name="Google Shape;1052;p68">
            <a:extLst>
              <a:ext uri="{FF2B5EF4-FFF2-40B4-BE49-F238E27FC236}">
                <a16:creationId xmlns:a16="http://schemas.microsoft.com/office/drawing/2014/main" id="{717885FA-C5C3-74EA-B1F2-D6C4955E0476}"/>
              </a:ext>
            </a:extLst>
          </p:cNvPr>
          <p:cNvCxnSpPr>
            <a:cxnSpLocks/>
            <a:endCxn id="1053" idx="2"/>
          </p:cNvCxnSpPr>
          <p:nvPr/>
        </p:nvCxnSpPr>
        <p:spPr>
          <a:xfrm flipV="1">
            <a:off x="9631101" y="2475037"/>
            <a:ext cx="7531150" cy="7822"/>
          </a:xfrm>
          <a:prstGeom prst="straightConnector1">
            <a:avLst/>
          </a:prstGeom>
          <a:noFill/>
          <a:ln w="9525" cap="flat" cmpd="sng">
            <a:solidFill>
              <a:schemeClr val="accent5"/>
            </a:solidFill>
            <a:prstDash val="solid"/>
            <a:round/>
            <a:headEnd type="none" w="med" len="med"/>
            <a:tailEnd type="none" w="med" len="med"/>
          </a:ln>
        </p:spPr>
      </p:cxnSp>
      <p:sp>
        <p:nvSpPr>
          <p:cNvPr id="1054" name="Google Shape;1054;p68">
            <a:extLst>
              <a:ext uri="{FF2B5EF4-FFF2-40B4-BE49-F238E27FC236}">
                <a16:creationId xmlns:a16="http://schemas.microsoft.com/office/drawing/2014/main" id="{F8E83557-1B87-B275-ED83-2FBC9CFA2B3E}"/>
              </a:ext>
            </a:extLst>
          </p:cNvPr>
          <p:cNvSpPr/>
          <p:nvPr/>
        </p:nvSpPr>
        <p:spPr>
          <a:xfrm flipH="1">
            <a:off x="11425713" y="2294437"/>
            <a:ext cx="365760" cy="365760"/>
          </a:xfrm>
          <a:prstGeom prst="ellipse">
            <a:avLst/>
          </a:prstGeom>
          <a:solidFill>
            <a:schemeClr val="accent3"/>
          </a:solidFill>
          <a:ln w="15875">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a:ea typeface="Sora"/>
              <a:cs typeface="Sora"/>
              <a:sym typeface="Sora"/>
            </a:endParaRPr>
          </a:p>
        </p:txBody>
      </p:sp>
      <p:sp>
        <p:nvSpPr>
          <p:cNvPr id="1055" name="Google Shape;1055;p68">
            <a:extLst>
              <a:ext uri="{FF2B5EF4-FFF2-40B4-BE49-F238E27FC236}">
                <a16:creationId xmlns:a16="http://schemas.microsoft.com/office/drawing/2014/main" id="{D1854894-3E52-AFD6-2752-0573A5CCCDD1}"/>
              </a:ext>
            </a:extLst>
          </p:cNvPr>
          <p:cNvSpPr/>
          <p:nvPr/>
        </p:nvSpPr>
        <p:spPr>
          <a:xfrm flipH="1">
            <a:off x="13375766" y="2264779"/>
            <a:ext cx="365760" cy="365760"/>
          </a:xfrm>
          <a:prstGeom prst="ellipse">
            <a:avLst/>
          </a:prstGeom>
          <a:solidFill>
            <a:schemeClr val="lt2"/>
          </a:solidFill>
          <a:ln w="15875">
            <a:noFill/>
          </a:ln>
          <a:effectLst>
            <a:outerShdw blurRad="342900" dist="38100" dir="5400000" algn="bl" rotWithShape="0">
              <a:schemeClr val="accent1">
                <a:alpha val="50000"/>
              </a:schemeClr>
            </a:outerShdw>
          </a:effectLst>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a:ea typeface="Sora"/>
              <a:cs typeface="Sora"/>
              <a:sym typeface="Sora"/>
            </a:endParaRPr>
          </a:p>
        </p:txBody>
      </p:sp>
      <p:sp>
        <p:nvSpPr>
          <p:cNvPr id="1056" name="Google Shape;1056;p68">
            <a:extLst>
              <a:ext uri="{FF2B5EF4-FFF2-40B4-BE49-F238E27FC236}">
                <a16:creationId xmlns:a16="http://schemas.microsoft.com/office/drawing/2014/main" id="{36BB6611-1209-8B55-D1CB-E66E5BB0A49F}"/>
              </a:ext>
            </a:extLst>
          </p:cNvPr>
          <p:cNvSpPr/>
          <p:nvPr/>
        </p:nvSpPr>
        <p:spPr>
          <a:xfrm flipH="1">
            <a:off x="9558678" y="2285142"/>
            <a:ext cx="361200" cy="3612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dirty="0">
              <a:solidFill>
                <a:schemeClr val="lt1"/>
              </a:solidFill>
              <a:latin typeface="Sora"/>
              <a:ea typeface="Sora"/>
              <a:cs typeface="Sora"/>
              <a:sym typeface="Sora"/>
            </a:endParaRPr>
          </a:p>
        </p:txBody>
      </p:sp>
      <p:sp>
        <p:nvSpPr>
          <p:cNvPr id="1057" name="Google Shape;1057;p68">
            <a:extLst>
              <a:ext uri="{FF2B5EF4-FFF2-40B4-BE49-F238E27FC236}">
                <a16:creationId xmlns:a16="http://schemas.microsoft.com/office/drawing/2014/main" id="{AC871832-0B65-623E-7C16-6C0D2A8C9F93}"/>
              </a:ext>
            </a:extLst>
          </p:cNvPr>
          <p:cNvSpPr/>
          <p:nvPr/>
        </p:nvSpPr>
        <p:spPr>
          <a:xfrm flipH="1">
            <a:off x="15246371" y="2164287"/>
            <a:ext cx="548640" cy="548640"/>
          </a:xfrm>
          <a:prstGeom prst="ellipse">
            <a:avLst/>
          </a:prstGeom>
          <a:solidFill>
            <a:schemeClr val="accent2"/>
          </a:solidFill>
          <a:ln w="15875">
            <a:solidFill>
              <a:schemeClr val="bg1">
                <a:lumMod val="50000"/>
              </a:schemeClr>
            </a:solid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a:ea typeface="Sora"/>
              <a:cs typeface="Sora"/>
              <a:sym typeface="Sora"/>
            </a:endParaRPr>
          </a:p>
        </p:txBody>
      </p:sp>
      <p:sp>
        <p:nvSpPr>
          <p:cNvPr id="1053" name="Google Shape;1053;p68">
            <a:extLst>
              <a:ext uri="{FF2B5EF4-FFF2-40B4-BE49-F238E27FC236}">
                <a16:creationId xmlns:a16="http://schemas.microsoft.com/office/drawing/2014/main" id="{22FF072B-AC07-E16C-FADB-17A5412F0BAA}"/>
              </a:ext>
            </a:extLst>
          </p:cNvPr>
          <p:cNvSpPr/>
          <p:nvPr/>
        </p:nvSpPr>
        <p:spPr>
          <a:xfrm flipH="1">
            <a:off x="16796551" y="2294437"/>
            <a:ext cx="365700" cy="361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a:ea typeface="Sora"/>
              <a:cs typeface="Sora"/>
              <a:sym typeface="Sora"/>
            </a:endParaRPr>
          </a:p>
        </p:txBody>
      </p:sp>
      <p:sp>
        <p:nvSpPr>
          <p:cNvPr id="1058" name="Google Shape;1058;p68">
            <a:extLst>
              <a:ext uri="{FF2B5EF4-FFF2-40B4-BE49-F238E27FC236}">
                <a16:creationId xmlns:a16="http://schemas.microsoft.com/office/drawing/2014/main" id="{8DAF7A1B-3806-D71B-4A23-213741844C29}"/>
              </a:ext>
            </a:extLst>
          </p:cNvPr>
          <p:cNvSpPr txBox="1">
            <a:spLocks noGrp="1"/>
          </p:cNvSpPr>
          <p:nvPr>
            <p:ph type="title" idx="5"/>
          </p:nvPr>
        </p:nvSpPr>
        <p:spPr>
          <a:xfrm>
            <a:off x="9251297" y="1675949"/>
            <a:ext cx="825900" cy="361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Step 1</a:t>
            </a:r>
            <a:endParaRPr dirty="0"/>
          </a:p>
        </p:txBody>
      </p:sp>
      <p:sp>
        <p:nvSpPr>
          <p:cNvPr id="1059" name="Google Shape;1059;p68">
            <a:extLst>
              <a:ext uri="{FF2B5EF4-FFF2-40B4-BE49-F238E27FC236}">
                <a16:creationId xmlns:a16="http://schemas.microsoft.com/office/drawing/2014/main" id="{B7CCD18C-F95E-399E-404E-E4B7364ECBD4}"/>
              </a:ext>
            </a:extLst>
          </p:cNvPr>
          <p:cNvSpPr txBox="1">
            <a:spLocks noGrp="1"/>
          </p:cNvSpPr>
          <p:nvPr>
            <p:ph type="title" idx="3"/>
          </p:nvPr>
        </p:nvSpPr>
        <p:spPr>
          <a:xfrm flipH="1">
            <a:off x="11195643" y="1842937"/>
            <a:ext cx="825900" cy="361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Step 2</a:t>
            </a:r>
            <a:endParaRPr dirty="0"/>
          </a:p>
        </p:txBody>
      </p:sp>
      <p:sp>
        <p:nvSpPr>
          <p:cNvPr id="1060" name="Google Shape;1060;p68">
            <a:extLst>
              <a:ext uri="{FF2B5EF4-FFF2-40B4-BE49-F238E27FC236}">
                <a16:creationId xmlns:a16="http://schemas.microsoft.com/office/drawing/2014/main" id="{E884AE80-4BC2-47A6-FA8A-F4BDF6D3D2B0}"/>
              </a:ext>
            </a:extLst>
          </p:cNvPr>
          <p:cNvSpPr txBox="1">
            <a:spLocks noGrp="1"/>
          </p:cNvSpPr>
          <p:nvPr>
            <p:ph type="title" idx="4"/>
          </p:nvPr>
        </p:nvSpPr>
        <p:spPr>
          <a:xfrm flipH="1">
            <a:off x="12992803" y="1617850"/>
            <a:ext cx="825900" cy="361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Step 3</a:t>
            </a:r>
            <a:endParaRPr dirty="0"/>
          </a:p>
        </p:txBody>
      </p:sp>
      <p:sp>
        <p:nvSpPr>
          <p:cNvPr id="1061" name="Google Shape;1061;p68">
            <a:extLst>
              <a:ext uri="{FF2B5EF4-FFF2-40B4-BE49-F238E27FC236}">
                <a16:creationId xmlns:a16="http://schemas.microsoft.com/office/drawing/2014/main" id="{DCC08F4B-B52F-EEAA-94BF-6E8E24046A22}"/>
              </a:ext>
            </a:extLst>
          </p:cNvPr>
          <p:cNvSpPr txBox="1">
            <a:spLocks noGrp="1"/>
          </p:cNvSpPr>
          <p:nvPr>
            <p:ph type="title" idx="6"/>
          </p:nvPr>
        </p:nvSpPr>
        <p:spPr>
          <a:xfrm flipH="1">
            <a:off x="15084336" y="1832509"/>
            <a:ext cx="825900" cy="361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Step 4</a:t>
            </a:r>
            <a:endParaRPr dirty="0"/>
          </a:p>
        </p:txBody>
      </p:sp>
      <p:sp>
        <p:nvSpPr>
          <p:cNvPr id="1062" name="Google Shape;1062;p68">
            <a:extLst>
              <a:ext uri="{FF2B5EF4-FFF2-40B4-BE49-F238E27FC236}">
                <a16:creationId xmlns:a16="http://schemas.microsoft.com/office/drawing/2014/main" id="{1B0FF061-1ED1-0A6F-7FFC-50D838B8CF03}"/>
              </a:ext>
            </a:extLst>
          </p:cNvPr>
          <p:cNvSpPr txBox="1">
            <a:spLocks noGrp="1"/>
          </p:cNvSpPr>
          <p:nvPr>
            <p:ph type="title" idx="7"/>
          </p:nvPr>
        </p:nvSpPr>
        <p:spPr>
          <a:xfrm flipH="1">
            <a:off x="16493138" y="1840138"/>
            <a:ext cx="825900" cy="361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Goal</a:t>
            </a:r>
            <a:endParaRPr dirty="0"/>
          </a:p>
        </p:txBody>
      </p:sp>
      <p:sp>
        <p:nvSpPr>
          <p:cNvPr id="1064" name="Google Shape;1064;p68">
            <a:extLst>
              <a:ext uri="{FF2B5EF4-FFF2-40B4-BE49-F238E27FC236}">
                <a16:creationId xmlns:a16="http://schemas.microsoft.com/office/drawing/2014/main" id="{255C6382-6A6B-D3C5-2DD6-966A721ABA64}"/>
              </a:ext>
            </a:extLst>
          </p:cNvPr>
          <p:cNvSpPr txBox="1">
            <a:spLocks noGrp="1"/>
          </p:cNvSpPr>
          <p:nvPr>
            <p:ph type="title"/>
          </p:nvPr>
        </p:nvSpPr>
        <p:spPr>
          <a:xfrm>
            <a:off x="-5498900" y="276912"/>
            <a:ext cx="5829000" cy="683400"/>
          </a:xfrm>
          <a:prstGeom prst="rect">
            <a:avLst/>
          </a:prstGeom>
        </p:spPr>
        <p:txBody>
          <a:bodyPr spcFirstLastPara="1" wrap="square" lIns="91425" tIns="91425" rIns="91425" bIns="91425" anchor="t" anchorCtr="0">
            <a:spAutoFit/>
          </a:bodyPr>
          <a:lstStyle/>
          <a:p>
            <a:pPr marL="0" lvl="0" indent="0" algn="l" rtl="0">
              <a:spcBef>
                <a:spcPts val="0"/>
              </a:spcBef>
              <a:spcAft>
                <a:spcPts val="0"/>
              </a:spcAft>
              <a:buNone/>
            </a:pPr>
            <a:r>
              <a:rPr lang="en" dirty="0"/>
              <a:t>Project roadmap</a:t>
            </a:r>
            <a:endParaRPr dirty="0"/>
          </a:p>
        </p:txBody>
      </p:sp>
      <p:sp>
        <p:nvSpPr>
          <p:cNvPr id="1065" name="Google Shape;1065;p68">
            <a:extLst>
              <a:ext uri="{FF2B5EF4-FFF2-40B4-BE49-F238E27FC236}">
                <a16:creationId xmlns:a16="http://schemas.microsoft.com/office/drawing/2014/main" id="{57268633-1E9C-F48A-FC42-CDE0035C031D}"/>
              </a:ext>
            </a:extLst>
          </p:cNvPr>
          <p:cNvSpPr txBox="1">
            <a:spLocks noGrp="1"/>
          </p:cNvSpPr>
          <p:nvPr>
            <p:ph type="body" idx="8"/>
          </p:nvPr>
        </p:nvSpPr>
        <p:spPr>
          <a:xfrm>
            <a:off x="12741178" y="3010596"/>
            <a:ext cx="1329151" cy="791179"/>
          </a:xfrm>
          <a:prstGeom prst="rect">
            <a:avLst/>
          </a:prstGeom>
        </p:spPr>
        <p:txBody>
          <a:bodyPr spcFirstLastPara="1" wrap="square" lIns="91425" tIns="91425" rIns="91425" bIns="91425" anchor="t" anchorCtr="0">
            <a:normAutofit/>
          </a:bodyPr>
          <a:lstStyle/>
          <a:p>
            <a:pPr marL="0" lvl="0" indent="0" rtl="0">
              <a:spcBef>
                <a:spcPts val="0"/>
              </a:spcBef>
              <a:spcAft>
                <a:spcPts val="0"/>
              </a:spcAft>
              <a:buNone/>
            </a:pPr>
            <a:r>
              <a:rPr lang="en" dirty="0"/>
              <a:t>SQL </a:t>
            </a:r>
            <a:r>
              <a:rPr lang="en" dirty="0">
                <a:sym typeface="IBM Plex Sans"/>
              </a:rPr>
              <a:t>Queries</a:t>
            </a:r>
            <a:endParaRPr dirty="0">
              <a:sym typeface="IBM Plex Sans"/>
            </a:endParaRPr>
          </a:p>
        </p:txBody>
      </p:sp>
      <p:sp>
        <p:nvSpPr>
          <p:cNvPr id="1066" name="Google Shape;1066;p68">
            <a:extLst>
              <a:ext uri="{FF2B5EF4-FFF2-40B4-BE49-F238E27FC236}">
                <a16:creationId xmlns:a16="http://schemas.microsoft.com/office/drawing/2014/main" id="{FCEC7006-A030-F73D-C738-725A2B0CBB91}"/>
              </a:ext>
            </a:extLst>
          </p:cNvPr>
          <p:cNvSpPr txBox="1">
            <a:spLocks noGrp="1"/>
          </p:cNvSpPr>
          <p:nvPr>
            <p:ph type="body" idx="9"/>
          </p:nvPr>
        </p:nvSpPr>
        <p:spPr>
          <a:xfrm>
            <a:off x="404430" y="276912"/>
            <a:ext cx="2616435" cy="10563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sz="3600" dirty="0">
                <a:latin typeface="IBM Plex Sans"/>
                <a:sym typeface="IBM Plex Sans"/>
              </a:rPr>
              <a:t>Results</a:t>
            </a:r>
            <a:r>
              <a:rPr lang="en" dirty="0"/>
              <a:t> </a:t>
            </a:r>
            <a:endParaRPr dirty="0"/>
          </a:p>
        </p:txBody>
      </p:sp>
      <p:sp>
        <p:nvSpPr>
          <p:cNvPr id="1067" name="Google Shape;1067;p68">
            <a:extLst>
              <a:ext uri="{FF2B5EF4-FFF2-40B4-BE49-F238E27FC236}">
                <a16:creationId xmlns:a16="http://schemas.microsoft.com/office/drawing/2014/main" id="{DBD82B25-13F3-8DBC-6F85-E8854354EB67}"/>
              </a:ext>
            </a:extLst>
          </p:cNvPr>
          <p:cNvSpPr txBox="1">
            <a:spLocks noGrp="1"/>
          </p:cNvSpPr>
          <p:nvPr>
            <p:ph type="body" idx="14"/>
          </p:nvPr>
        </p:nvSpPr>
        <p:spPr>
          <a:xfrm>
            <a:off x="10599359" y="3284829"/>
            <a:ext cx="1487700" cy="1033892"/>
          </a:xfrm>
          <a:prstGeom prst="rect">
            <a:avLst/>
          </a:prstGeom>
        </p:spPr>
        <p:txBody>
          <a:bodyPr spcFirstLastPara="1" wrap="square" lIns="91425" tIns="91425" rIns="91425" bIns="91425" anchor="t" anchorCtr="0">
            <a:normAutofit/>
          </a:bodyPr>
          <a:lstStyle/>
          <a:p>
            <a:pPr marL="0" lvl="0" indent="0">
              <a:lnSpc>
                <a:spcPct val="100000"/>
              </a:lnSpc>
              <a:buNone/>
            </a:pPr>
            <a:r>
              <a:rPr lang="en-US" dirty="0">
                <a:sym typeface="IBM Plex Sans"/>
              </a:rPr>
              <a:t>Database Design </a:t>
            </a:r>
          </a:p>
          <a:p>
            <a:pPr marL="0" lvl="0" indent="0">
              <a:lnSpc>
                <a:spcPct val="100000"/>
              </a:lnSpc>
              <a:buNone/>
            </a:pPr>
            <a:r>
              <a:rPr lang="en-US" dirty="0">
                <a:sym typeface="IBM Plex Sans"/>
              </a:rPr>
              <a:t>Overview</a:t>
            </a:r>
          </a:p>
          <a:p>
            <a:pPr marL="0" lvl="0" indent="0" algn="l">
              <a:buNone/>
            </a:pPr>
            <a:endParaRPr sz="1100" dirty="0">
              <a:sym typeface="IBM Plex Sans"/>
            </a:endParaRPr>
          </a:p>
        </p:txBody>
      </p:sp>
      <p:sp>
        <p:nvSpPr>
          <p:cNvPr id="1068" name="Google Shape;1068;p68">
            <a:extLst>
              <a:ext uri="{FF2B5EF4-FFF2-40B4-BE49-F238E27FC236}">
                <a16:creationId xmlns:a16="http://schemas.microsoft.com/office/drawing/2014/main" id="{BE68AEBF-88D3-C1C7-89B2-B7168A8F6CA6}"/>
              </a:ext>
            </a:extLst>
          </p:cNvPr>
          <p:cNvSpPr txBox="1">
            <a:spLocks noGrp="1"/>
          </p:cNvSpPr>
          <p:nvPr>
            <p:ph type="body" idx="13"/>
          </p:nvPr>
        </p:nvSpPr>
        <p:spPr>
          <a:xfrm>
            <a:off x="15795011" y="3172225"/>
            <a:ext cx="1649400" cy="12591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None/>
            </a:pPr>
            <a:r>
              <a:rPr lang="en" dirty="0"/>
              <a:t>Conclusion</a:t>
            </a:r>
            <a:endParaRPr dirty="0"/>
          </a:p>
        </p:txBody>
      </p:sp>
      <p:sp>
        <p:nvSpPr>
          <p:cNvPr id="1069" name="Google Shape;1069;p68">
            <a:extLst>
              <a:ext uri="{FF2B5EF4-FFF2-40B4-BE49-F238E27FC236}">
                <a16:creationId xmlns:a16="http://schemas.microsoft.com/office/drawing/2014/main" id="{7BBCF7DF-F80A-B55A-A4B6-019554C8AE0E}"/>
              </a:ext>
            </a:extLst>
          </p:cNvPr>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21</a:t>
            </a:fld>
            <a:endParaRPr/>
          </a:p>
        </p:txBody>
      </p:sp>
      <p:pic>
        <p:nvPicPr>
          <p:cNvPr id="1070" name="Google Shape;1070;p68">
            <a:extLst>
              <a:ext uri="{FF2B5EF4-FFF2-40B4-BE49-F238E27FC236}">
                <a16:creationId xmlns:a16="http://schemas.microsoft.com/office/drawing/2014/main" id="{F5DD4611-2F4B-F65F-134B-2A3D6D587E96}"/>
              </a:ext>
            </a:extLst>
          </p:cNvPr>
          <p:cNvPicPr preferRelativeResize="0"/>
          <p:nvPr/>
        </p:nvPicPr>
        <p:blipFill>
          <a:blip r:embed="rId3">
            <a:alphaModFix amt="75000"/>
          </a:blip>
          <a:stretch>
            <a:fillRect/>
          </a:stretch>
        </p:blipFill>
        <p:spPr>
          <a:xfrm>
            <a:off x="228600" y="4431325"/>
            <a:ext cx="2164500" cy="504799"/>
          </a:xfrm>
          <a:prstGeom prst="rect">
            <a:avLst/>
          </a:prstGeom>
          <a:noFill/>
          <a:ln>
            <a:noFill/>
          </a:ln>
        </p:spPr>
      </p:pic>
      <p:sp>
        <p:nvSpPr>
          <p:cNvPr id="10" name="Google Shape;1063;p68">
            <a:extLst>
              <a:ext uri="{FF2B5EF4-FFF2-40B4-BE49-F238E27FC236}">
                <a16:creationId xmlns:a16="http://schemas.microsoft.com/office/drawing/2014/main" id="{CB09583F-7000-D914-66A1-54CA09F80B84}"/>
              </a:ext>
            </a:extLst>
          </p:cNvPr>
          <p:cNvSpPr txBox="1">
            <a:spLocks/>
          </p:cNvSpPr>
          <p:nvPr/>
        </p:nvSpPr>
        <p:spPr>
          <a:xfrm>
            <a:off x="8895059" y="3172225"/>
            <a:ext cx="1729567" cy="94911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292100" algn="ctr" rtl="0">
              <a:lnSpc>
                <a:spcPct val="115000"/>
              </a:lnSpc>
              <a:spcBef>
                <a:spcPts val="0"/>
              </a:spcBef>
              <a:spcAft>
                <a:spcPts val="0"/>
              </a:spcAft>
              <a:buClr>
                <a:schemeClr val="lt1"/>
              </a:buClr>
              <a:buSzPts val="1000"/>
              <a:buFont typeface="Sora Light"/>
              <a:buChar char="●"/>
              <a:defRPr sz="1000" b="0" i="0" u="none" strike="noStrike" cap="none">
                <a:solidFill>
                  <a:schemeClr val="lt1"/>
                </a:solidFill>
                <a:latin typeface="Sora Light"/>
                <a:ea typeface="Sora Light"/>
                <a:cs typeface="Sora Light"/>
                <a:sym typeface="Sora Light"/>
              </a:defRPr>
            </a:lvl1pPr>
            <a:lvl2pPr marL="914400" marR="0" lvl="1" indent="-292100" algn="ctr" rtl="0">
              <a:lnSpc>
                <a:spcPct val="115000"/>
              </a:lnSpc>
              <a:spcBef>
                <a:spcPts val="0"/>
              </a:spcBef>
              <a:spcAft>
                <a:spcPts val="0"/>
              </a:spcAft>
              <a:buClr>
                <a:schemeClr val="lt1"/>
              </a:buClr>
              <a:buSzPts val="1000"/>
              <a:buFont typeface="Sora Light"/>
              <a:buChar char="○"/>
              <a:defRPr sz="1000" b="0" i="0" u="none" strike="noStrike" cap="none">
                <a:solidFill>
                  <a:schemeClr val="lt1"/>
                </a:solidFill>
                <a:latin typeface="Sora Light"/>
                <a:ea typeface="Sora Light"/>
                <a:cs typeface="Sora Light"/>
                <a:sym typeface="Sora Light"/>
              </a:defRPr>
            </a:lvl2pPr>
            <a:lvl3pPr marL="1371600" marR="0" lvl="2" indent="-292100" algn="ctr" rtl="0">
              <a:lnSpc>
                <a:spcPct val="115000"/>
              </a:lnSpc>
              <a:spcBef>
                <a:spcPts val="0"/>
              </a:spcBef>
              <a:spcAft>
                <a:spcPts val="0"/>
              </a:spcAft>
              <a:buClr>
                <a:schemeClr val="lt1"/>
              </a:buClr>
              <a:buSzPts val="1000"/>
              <a:buFont typeface="Sora Light"/>
              <a:buChar char="■"/>
              <a:defRPr sz="1000" b="0" i="0" u="none" strike="noStrike" cap="none">
                <a:solidFill>
                  <a:schemeClr val="lt1"/>
                </a:solidFill>
                <a:latin typeface="Sora Light"/>
                <a:ea typeface="Sora Light"/>
                <a:cs typeface="Sora Light"/>
                <a:sym typeface="Sora Light"/>
              </a:defRPr>
            </a:lvl3pPr>
            <a:lvl4pPr marL="1828800" marR="0" lvl="3" indent="-292100" algn="ctr" rtl="0">
              <a:lnSpc>
                <a:spcPct val="115000"/>
              </a:lnSpc>
              <a:spcBef>
                <a:spcPts val="0"/>
              </a:spcBef>
              <a:spcAft>
                <a:spcPts val="0"/>
              </a:spcAft>
              <a:buClr>
                <a:schemeClr val="lt1"/>
              </a:buClr>
              <a:buSzPts val="1000"/>
              <a:buFont typeface="Sora Light"/>
              <a:buChar char="●"/>
              <a:defRPr sz="1000" b="0" i="0" u="none" strike="noStrike" cap="none">
                <a:solidFill>
                  <a:schemeClr val="lt1"/>
                </a:solidFill>
                <a:latin typeface="Sora Light"/>
                <a:ea typeface="Sora Light"/>
                <a:cs typeface="Sora Light"/>
                <a:sym typeface="Sora Light"/>
              </a:defRPr>
            </a:lvl4pPr>
            <a:lvl5pPr marL="2286000" marR="0" lvl="4" indent="-292100" algn="ctr" rtl="0">
              <a:lnSpc>
                <a:spcPct val="115000"/>
              </a:lnSpc>
              <a:spcBef>
                <a:spcPts val="0"/>
              </a:spcBef>
              <a:spcAft>
                <a:spcPts val="0"/>
              </a:spcAft>
              <a:buClr>
                <a:schemeClr val="lt1"/>
              </a:buClr>
              <a:buSzPts val="1000"/>
              <a:buFont typeface="Sora Light"/>
              <a:buChar char="○"/>
              <a:defRPr sz="1000" b="0" i="0" u="none" strike="noStrike" cap="none">
                <a:solidFill>
                  <a:schemeClr val="lt1"/>
                </a:solidFill>
                <a:latin typeface="Sora Light"/>
                <a:ea typeface="Sora Light"/>
                <a:cs typeface="Sora Light"/>
                <a:sym typeface="Sora Light"/>
              </a:defRPr>
            </a:lvl5pPr>
            <a:lvl6pPr marL="2743200" marR="0" lvl="5" indent="-292100" algn="ctr" rtl="0">
              <a:lnSpc>
                <a:spcPct val="115000"/>
              </a:lnSpc>
              <a:spcBef>
                <a:spcPts val="0"/>
              </a:spcBef>
              <a:spcAft>
                <a:spcPts val="0"/>
              </a:spcAft>
              <a:buClr>
                <a:schemeClr val="lt1"/>
              </a:buClr>
              <a:buSzPts val="1000"/>
              <a:buFont typeface="Sora Light"/>
              <a:buChar char="■"/>
              <a:defRPr sz="1000" b="0" i="0" u="none" strike="noStrike" cap="none">
                <a:solidFill>
                  <a:schemeClr val="lt1"/>
                </a:solidFill>
                <a:latin typeface="Sora Light"/>
                <a:ea typeface="Sora Light"/>
                <a:cs typeface="Sora Light"/>
                <a:sym typeface="Sora Light"/>
              </a:defRPr>
            </a:lvl6pPr>
            <a:lvl7pPr marL="3200400" marR="0" lvl="6" indent="-292100" algn="ctr" rtl="0">
              <a:lnSpc>
                <a:spcPct val="115000"/>
              </a:lnSpc>
              <a:spcBef>
                <a:spcPts val="0"/>
              </a:spcBef>
              <a:spcAft>
                <a:spcPts val="0"/>
              </a:spcAft>
              <a:buClr>
                <a:schemeClr val="lt1"/>
              </a:buClr>
              <a:buSzPts val="1000"/>
              <a:buFont typeface="Sora Light"/>
              <a:buChar char="●"/>
              <a:defRPr sz="1000" b="0" i="0" u="none" strike="noStrike" cap="none">
                <a:solidFill>
                  <a:schemeClr val="lt1"/>
                </a:solidFill>
                <a:latin typeface="Sora Light"/>
                <a:ea typeface="Sora Light"/>
                <a:cs typeface="Sora Light"/>
                <a:sym typeface="Sora Light"/>
              </a:defRPr>
            </a:lvl7pPr>
            <a:lvl8pPr marL="3657600" marR="0" lvl="7" indent="-292100" algn="ctr" rtl="0">
              <a:lnSpc>
                <a:spcPct val="115000"/>
              </a:lnSpc>
              <a:spcBef>
                <a:spcPts val="0"/>
              </a:spcBef>
              <a:spcAft>
                <a:spcPts val="0"/>
              </a:spcAft>
              <a:buClr>
                <a:schemeClr val="lt1"/>
              </a:buClr>
              <a:buSzPts val="1000"/>
              <a:buFont typeface="Sora Light"/>
              <a:buChar char="○"/>
              <a:defRPr sz="1000" b="0" i="0" u="none" strike="noStrike" cap="none">
                <a:solidFill>
                  <a:schemeClr val="lt1"/>
                </a:solidFill>
                <a:latin typeface="Sora Light"/>
                <a:ea typeface="Sora Light"/>
                <a:cs typeface="Sora Light"/>
                <a:sym typeface="Sora Light"/>
              </a:defRPr>
            </a:lvl8pPr>
            <a:lvl9pPr marL="4114800" marR="0" lvl="8" indent="-292100" algn="ctr" rtl="0">
              <a:lnSpc>
                <a:spcPct val="115000"/>
              </a:lnSpc>
              <a:spcBef>
                <a:spcPts val="0"/>
              </a:spcBef>
              <a:spcAft>
                <a:spcPts val="0"/>
              </a:spcAft>
              <a:buClr>
                <a:schemeClr val="lt1"/>
              </a:buClr>
              <a:buSzPts val="1000"/>
              <a:buFont typeface="Sora Light"/>
              <a:buChar char="■"/>
              <a:defRPr sz="1000" b="0" i="0" u="none" strike="noStrike" cap="none">
                <a:solidFill>
                  <a:schemeClr val="lt1"/>
                </a:solidFill>
                <a:latin typeface="Sora Light"/>
                <a:ea typeface="Sora Light"/>
                <a:cs typeface="Sora Light"/>
                <a:sym typeface="Sora Light"/>
              </a:defRPr>
            </a:lvl9pPr>
          </a:lstStyle>
          <a:p>
            <a:pPr marL="0" indent="0">
              <a:buFont typeface="Sora Light"/>
              <a:buNone/>
            </a:pPr>
            <a:r>
              <a:rPr lang="en-US" dirty="0">
                <a:sym typeface="IBM Plex Sans"/>
              </a:rPr>
              <a:t>Introduction</a:t>
            </a:r>
          </a:p>
        </p:txBody>
      </p:sp>
      <p:sp>
        <p:nvSpPr>
          <p:cNvPr id="2" name="TextBox 1">
            <a:extLst>
              <a:ext uri="{FF2B5EF4-FFF2-40B4-BE49-F238E27FC236}">
                <a16:creationId xmlns:a16="http://schemas.microsoft.com/office/drawing/2014/main" id="{9A420B57-701A-4CAE-B35E-A743ECD186E5}"/>
              </a:ext>
            </a:extLst>
          </p:cNvPr>
          <p:cNvSpPr txBox="1"/>
          <p:nvPr/>
        </p:nvSpPr>
        <p:spPr>
          <a:xfrm>
            <a:off x="404430" y="1015005"/>
            <a:ext cx="7541834" cy="3108543"/>
          </a:xfrm>
          <a:prstGeom prst="rect">
            <a:avLst/>
          </a:prstGeom>
          <a:noFill/>
        </p:spPr>
        <p:txBody>
          <a:bodyPr wrap="square" rtlCol="0">
            <a:spAutoFit/>
          </a:bodyPr>
          <a:lstStyle/>
          <a:p>
            <a:r>
              <a:rPr lang="en-US" sz="1800" b="1" dirty="0"/>
              <a:t>Results and Insights:</a:t>
            </a:r>
          </a:p>
          <a:p>
            <a:endParaRPr lang="en-US" sz="1800" b="1" dirty="0"/>
          </a:p>
          <a:p>
            <a:pPr marL="285750" indent="-285750">
              <a:buFont typeface="Arial" panose="020B0604020202020204" pitchFamily="34" charset="0"/>
              <a:buChar char="•"/>
            </a:pPr>
            <a:r>
              <a:rPr lang="en-US" sz="1600" dirty="0"/>
              <a:t>Identified store locations and customer locations using city data extracted from both customer and store address tables.</a:t>
            </a:r>
          </a:p>
          <a:p>
            <a:pPr marL="285750" indent="-285750">
              <a:buFont typeface="Arial" panose="020B0604020202020204" pitchFamily="34" charset="0"/>
              <a:buChar char="•"/>
            </a:pPr>
            <a:r>
              <a:rPr lang="en-US" sz="1600" dirty="0"/>
              <a:t>Found the highest-value order by selecting the transaction with the maximum payment amount.</a:t>
            </a:r>
          </a:p>
          <a:p>
            <a:pPr marL="285750" indent="-285750">
              <a:buFont typeface="Arial" panose="020B0604020202020204" pitchFamily="34" charset="0"/>
              <a:buChar char="•"/>
            </a:pPr>
            <a:r>
              <a:rPr lang="en-US" sz="1600" dirty="0"/>
              <a:t>Detected customers who have never created a cart, helping highlight inactive or low-engagement users.</a:t>
            </a:r>
          </a:p>
          <a:p>
            <a:pPr marL="285750" indent="-285750">
              <a:buFont typeface="Arial" panose="020B0604020202020204" pitchFamily="34" charset="0"/>
              <a:buChar char="•"/>
            </a:pPr>
            <a:r>
              <a:rPr lang="en-US" sz="1600" dirty="0"/>
              <a:t>Calculated how many reviews each customer submitted, showing which users are most active in providing feedback. </a:t>
            </a:r>
          </a:p>
          <a:p>
            <a:pPr marL="285750" indent="-285750">
              <a:buFont typeface="Arial" panose="020B0604020202020204" pitchFamily="34" charset="0"/>
              <a:buChar char="•"/>
            </a:pPr>
            <a:r>
              <a:rPr lang="en-US" sz="1600" dirty="0"/>
              <a:t>Overall, the query results confirm that our database design supports meaningful analysis of customer activity, payments, and geographic coverage.</a:t>
            </a:r>
          </a:p>
        </p:txBody>
      </p:sp>
    </p:spTree>
    <p:extLst>
      <p:ext uri="{BB962C8B-B14F-4D97-AF65-F5344CB8AC3E}">
        <p14:creationId xmlns:p14="http://schemas.microsoft.com/office/powerpoint/2010/main" val="280995188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1051">
          <a:extLst>
            <a:ext uri="{FF2B5EF4-FFF2-40B4-BE49-F238E27FC236}">
              <a16:creationId xmlns:a16="http://schemas.microsoft.com/office/drawing/2014/main" id="{451B7C90-2819-B4F1-C22C-44DE8A968DD7}"/>
            </a:ext>
          </a:extLst>
        </p:cNvPr>
        <p:cNvGrpSpPr/>
        <p:nvPr/>
      </p:nvGrpSpPr>
      <p:grpSpPr>
        <a:xfrm>
          <a:off x="0" y="0"/>
          <a:ext cx="0" cy="0"/>
          <a:chOff x="0" y="0"/>
          <a:chExt cx="0" cy="0"/>
        </a:xfrm>
      </p:grpSpPr>
      <p:cxnSp>
        <p:nvCxnSpPr>
          <p:cNvPr id="1052" name="Google Shape;1052;p68">
            <a:extLst>
              <a:ext uri="{FF2B5EF4-FFF2-40B4-BE49-F238E27FC236}">
                <a16:creationId xmlns:a16="http://schemas.microsoft.com/office/drawing/2014/main" id="{29007AC4-5E72-C485-1DD6-7F975495EF7A}"/>
              </a:ext>
            </a:extLst>
          </p:cNvPr>
          <p:cNvCxnSpPr>
            <a:cxnSpLocks/>
            <a:stCxn id="1056" idx="6"/>
            <a:endCxn id="1053" idx="2"/>
          </p:cNvCxnSpPr>
          <p:nvPr/>
        </p:nvCxnSpPr>
        <p:spPr>
          <a:xfrm flipV="1">
            <a:off x="671051" y="2417521"/>
            <a:ext cx="7801898" cy="8790"/>
          </a:xfrm>
          <a:prstGeom prst="straightConnector1">
            <a:avLst/>
          </a:prstGeom>
          <a:noFill/>
          <a:ln w="9525" cap="flat" cmpd="sng">
            <a:solidFill>
              <a:schemeClr val="accent5"/>
            </a:solidFill>
            <a:prstDash val="solid"/>
            <a:round/>
            <a:headEnd type="none" w="med" len="med"/>
            <a:tailEnd type="none" w="med" len="med"/>
          </a:ln>
        </p:spPr>
      </p:cxnSp>
      <p:sp>
        <p:nvSpPr>
          <p:cNvPr id="1054" name="Google Shape;1054;p68">
            <a:extLst>
              <a:ext uri="{FF2B5EF4-FFF2-40B4-BE49-F238E27FC236}">
                <a16:creationId xmlns:a16="http://schemas.microsoft.com/office/drawing/2014/main" id="{A6AD22D1-3BFD-DB58-A270-D612C243BD26}"/>
              </a:ext>
            </a:extLst>
          </p:cNvPr>
          <p:cNvSpPr/>
          <p:nvPr/>
        </p:nvSpPr>
        <p:spPr>
          <a:xfrm flipH="1">
            <a:off x="2538086" y="2255006"/>
            <a:ext cx="365760" cy="365760"/>
          </a:xfrm>
          <a:prstGeom prst="ellipse">
            <a:avLst/>
          </a:prstGeom>
          <a:solidFill>
            <a:schemeClr val="accent3"/>
          </a:solidFill>
          <a:ln w="15875">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a:ea typeface="Sora"/>
              <a:cs typeface="Sora"/>
              <a:sym typeface="Sora"/>
            </a:endParaRPr>
          </a:p>
        </p:txBody>
      </p:sp>
      <p:sp>
        <p:nvSpPr>
          <p:cNvPr id="1055" name="Google Shape;1055;p68">
            <a:extLst>
              <a:ext uri="{FF2B5EF4-FFF2-40B4-BE49-F238E27FC236}">
                <a16:creationId xmlns:a16="http://schemas.microsoft.com/office/drawing/2014/main" id="{A37F9ECD-9AC3-FCA2-F2E6-6ED05992D5BF}"/>
              </a:ext>
            </a:extLst>
          </p:cNvPr>
          <p:cNvSpPr/>
          <p:nvPr/>
        </p:nvSpPr>
        <p:spPr>
          <a:xfrm flipH="1">
            <a:off x="4488139" y="2225348"/>
            <a:ext cx="365760" cy="365760"/>
          </a:xfrm>
          <a:prstGeom prst="ellipse">
            <a:avLst/>
          </a:prstGeom>
          <a:solidFill>
            <a:schemeClr val="lt2"/>
          </a:solidFill>
          <a:ln w="15875">
            <a:noFill/>
          </a:ln>
          <a:effectLst>
            <a:outerShdw blurRad="342900" dist="38100" dir="5400000" algn="bl" rotWithShape="0">
              <a:schemeClr val="accent1">
                <a:alpha val="50000"/>
              </a:schemeClr>
            </a:outerShdw>
          </a:effectLst>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a:ea typeface="Sora"/>
              <a:cs typeface="Sora"/>
              <a:sym typeface="Sora"/>
            </a:endParaRPr>
          </a:p>
        </p:txBody>
      </p:sp>
      <p:sp>
        <p:nvSpPr>
          <p:cNvPr id="1056" name="Google Shape;1056;p68">
            <a:extLst>
              <a:ext uri="{FF2B5EF4-FFF2-40B4-BE49-F238E27FC236}">
                <a16:creationId xmlns:a16="http://schemas.microsoft.com/office/drawing/2014/main" id="{E42BF5CA-20C5-4DEB-6532-953970777960}"/>
              </a:ext>
            </a:extLst>
          </p:cNvPr>
          <p:cNvSpPr/>
          <p:nvPr/>
        </p:nvSpPr>
        <p:spPr>
          <a:xfrm flipH="1">
            <a:off x="671051" y="2245711"/>
            <a:ext cx="361200" cy="3612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dirty="0">
              <a:solidFill>
                <a:schemeClr val="lt1"/>
              </a:solidFill>
              <a:latin typeface="Sora"/>
              <a:ea typeface="Sora"/>
              <a:cs typeface="Sora"/>
              <a:sym typeface="Sora"/>
            </a:endParaRPr>
          </a:p>
        </p:txBody>
      </p:sp>
      <p:sp>
        <p:nvSpPr>
          <p:cNvPr id="1057" name="Google Shape;1057;p68">
            <a:extLst>
              <a:ext uri="{FF2B5EF4-FFF2-40B4-BE49-F238E27FC236}">
                <a16:creationId xmlns:a16="http://schemas.microsoft.com/office/drawing/2014/main" id="{8417F1B5-EB94-EBBB-A6E1-2124A998CE92}"/>
              </a:ext>
            </a:extLst>
          </p:cNvPr>
          <p:cNvSpPr/>
          <p:nvPr/>
        </p:nvSpPr>
        <p:spPr>
          <a:xfrm flipH="1">
            <a:off x="6444313" y="2263282"/>
            <a:ext cx="365760" cy="365760"/>
          </a:xfrm>
          <a:prstGeom prst="ellipse">
            <a:avLst/>
          </a:prstGeom>
          <a:solidFill>
            <a:schemeClr val="accent2"/>
          </a:solidFill>
          <a:ln w="15875">
            <a:noFill/>
          </a:ln>
        </p:spPr>
        <p:txBody>
          <a:bodyPr spcFirstLastPara="1" wrap="square" lIns="91425" tIns="91425" rIns="91425" bIns="91425" anchor="ctr" anchorCtr="0">
            <a:noAutofit/>
          </a:bodyPr>
          <a:lstStyle/>
          <a:p>
            <a:pPr marL="0" lvl="0" indent="0" algn="ctr" rtl="0">
              <a:spcBef>
                <a:spcPts val="0"/>
              </a:spcBef>
              <a:spcAft>
                <a:spcPts val="0"/>
              </a:spcAft>
              <a:buNone/>
            </a:pPr>
            <a:endParaRPr dirty="0">
              <a:solidFill>
                <a:schemeClr val="lt1"/>
              </a:solidFill>
              <a:latin typeface="Sora"/>
              <a:ea typeface="Sora"/>
              <a:cs typeface="Sora"/>
              <a:sym typeface="Sora"/>
            </a:endParaRPr>
          </a:p>
        </p:txBody>
      </p:sp>
      <p:sp>
        <p:nvSpPr>
          <p:cNvPr id="1053" name="Google Shape;1053;p68">
            <a:extLst>
              <a:ext uri="{FF2B5EF4-FFF2-40B4-BE49-F238E27FC236}">
                <a16:creationId xmlns:a16="http://schemas.microsoft.com/office/drawing/2014/main" id="{20DA1634-BDDF-4A5A-F6BC-AEF038F0B891}"/>
              </a:ext>
            </a:extLst>
          </p:cNvPr>
          <p:cNvSpPr/>
          <p:nvPr/>
        </p:nvSpPr>
        <p:spPr>
          <a:xfrm flipH="1">
            <a:off x="7924309" y="2143201"/>
            <a:ext cx="548640" cy="548640"/>
          </a:xfrm>
          <a:prstGeom prst="ellipse">
            <a:avLst/>
          </a:prstGeom>
          <a:solidFill>
            <a:schemeClr val="accent1"/>
          </a:solidFill>
          <a:ln w="15875">
            <a:solidFill>
              <a:schemeClr val="bg1">
                <a:lumMod val="50000"/>
              </a:schemeClr>
            </a:solid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a:ea typeface="Sora"/>
              <a:cs typeface="Sora"/>
              <a:sym typeface="Sora"/>
            </a:endParaRPr>
          </a:p>
        </p:txBody>
      </p:sp>
      <p:sp>
        <p:nvSpPr>
          <p:cNvPr id="1058" name="Google Shape;1058;p68">
            <a:extLst>
              <a:ext uri="{FF2B5EF4-FFF2-40B4-BE49-F238E27FC236}">
                <a16:creationId xmlns:a16="http://schemas.microsoft.com/office/drawing/2014/main" id="{05E52ECC-CA01-B8AE-FB5A-D895A877245B}"/>
              </a:ext>
            </a:extLst>
          </p:cNvPr>
          <p:cNvSpPr txBox="1">
            <a:spLocks noGrp="1"/>
          </p:cNvSpPr>
          <p:nvPr>
            <p:ph type="title" idx="5"/>
          </p:nvPr>
        </p:nvSpPr>
        <p:spPr>
          <a:xfrm>
            <a:off x="473727" y="1734058"/>
            <a:ext cx="825900" cy="361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Step 1</a:t>
            </a:r>
            <a:endParaRPr dirty="0"/>
          </a:p>
        </p:txBody>
      </p:sp>
      <p:sp>
        <p:nvSpPr>
          <p:cNvPr id="1059" name="Google Shape;1059;p68">
            <a:extLst>
              <a:ext uri="{FF2B5EF4-FFF2-40B4-BE49-F238E27FC236}">
                <a16:creationId xmlns:a16="http://schemas.microsoft.com/office/drawing/2014/main" id="{DBF23405-AB3D-6170-A65A-1F972FCAAEA0}"/>
              </a:ext>
            </a:extLst>
          </p:cNvPr>
          <p:cNvSpPr txBox="1">
            <a:spLocks noGrp="1"/>
          </p:cNvSpPr>
          <p:nvPr>
            <p:ph type="title" idx="3"/>
          </p:nvPr>
        </p:nvSpPr>
        <p:spPr>
          <a:xfrm flipH="1">
            <a:off x="2308016" y="1735563"/>
            <a:ext cx="825900" cy="361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Step 2</a:t>
            </a:r>
            <a:endParaRPr dirty="0"/>
          </a:p>
        </p:txBody>
      </p:sp>
      <p:sp>
        <p:nvSpPr>
          <p:cNvPr id="1060" name="Google Shape;1060;p68">
            <a:extLst>
              <a:ext uri="{FF2B5EF4-FFF2-40B4-BE49-F238E27FC236}">
                <a16:creationId xmlns:a16="http://schemas.microsoft.com/office/drawing/2014/main" id="{0DA8914D-7FC3-0D64-46C4-B56B0A5B960B}"/>
              </a:ext>
            </a:extLst>
          </p:cNvPr>
          <p:cNvSpPr txBox="1">
            <a:spLocks noGrp="1"/>
          </p:cNvSpPr>
          <p:nvPr>
            <p:ph type="title" idx="4"/>
          </p:nvPr>
        </p:nvSpPr>
        <p:spPr>
          <a:xfrm flipH="1">
            <a:off x="4159050" y="1738431"/>
            <a:ext cx="825900" cy="361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Step 3</a:t>
            </a:r>
            <a:endParaRPr dirty="0"/>
          </a:p>
        </p:txBody>
      </p:sp>
      <p:sp>
        <p:nvSpPr>
          <p:cNvPr id="1061" name="Google Shape;1061;p68">
            <a:extLst>
              <a:ext uri="{FF2B5EF4-FFF2-40B4-BE49-F238E27FC236}">
                <a16:creationId xmlns:a16="http://schemas.microsoft.com/office/drawing/2014/main" id="{059DE41E-2522-8D13-F537-957D2BD4220A}"/>
              </a:ext>
            </a:extLst>
          </p:cNvPr>
          <p:cNvSpPr txBox="1">
            <a:spLocks noGrp="1"/>
          </p:cNvSpPr>
          <p:nvPr>
            <p:ph type="title" idx="6"/>
          </p:nvPr>
        </p:nvSpPr>
        <p:spPr>
          <a:xfrm flipH="1">
            <a:off x="6220114" y="1735563"/>
            <a:ext cx="825900" cy="361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Step 4</a:t>
            </a:r>
            <a:endParaRPr dirty="0"/>
          </a:p>
        </p:txBody>
      </p:sp>
      <p:sp>
        <p:nvSpPr>
          <p:cNvPr id="1062" name="Google Shape;1062;p68">
            <a:extLst>
              <a:ext uri="{FF2B5EF4-FFF2-40B4-BE49-F238E27FC236}">
                <a16:creationId xmlns:a16="http://schemas.microsoft.com/office/drawing/2014/main" id="{D9106469-B991-3D55-7CC4-61AE446AC308}"/>
              </a:ext>
            </a:extLst>
          </p:cNvPr>
          <p:cNvSpPr txBox="1">
            <a:spLocks noGrp="1"/>
          </p:cNvSpPr>
          <p:nvPr>
            <p:ph type="title" idx="7"/>
          </p:nvPr>
        </p:nvSpPr>
        <p:spPr>
          <a:xfrm flipH="1">
            <a:off x="7785679" y="1762854"/>
            <a:ext cx="825900" cy="361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Goal</a:t>
            </a:r>
            <a:endParaRPr dirty="0"/>
          </a:p>
        </p:txBody>
      </p:sp>
      <p:sp>
        <p:nvSpPr>
          <p:cNvPr id="1064" name="Google Shape;1064;p68">
            <a:extLst>
              <a:ext uri="{FF2B5EF4-FFF2-40B4-BE49-F238E27FC236}">
                <a16:creationId xmlns:a16="http://schemas.microsoft.com/office/drawing/2014/main" id="{CE4C2A53-8195-9C74-9286-6638C6217569}"/>
              </a:ext>
            </a:extLst>
          </p:cNvPr>
          <p:cNvSpPr txBox="1">
            <a:spLocks noGrp="1"/>
          </p:cNvSpPr>
          <p:nvPr>
            <p:ph type="title"/>
          </p:nvPr>
        </p:nvSpPr>
        <p:spPr>
          <a:xfrm>
            <a:off x="391114" y="249992"/>
            <a:ext cx="5829000" cy="683400"/>
          </a:xfrm>
          <a:prstGeom prst="rect">
            <a:avLst/>
          </a:prstGeom>
        </p:spPr>
        <p:txBody>
          <a:bodyPr spcFirstLastPara="1" wrap="square" lIns="91425" tIns="91425" rIns="91425" bIns="91425" anchor="t" anchorCtr="0">
            <a:spAutoFit/>
          </a:bodyPr>
          <a:lstStyle/>
          <a:p>
            <a:pPr marL="0" lvl="0" indent="0" algn="l" rtl="0">
              <a:spcBef>
                <a:spcPts val="0"/>
              </a:spcBef>
              <a:spcAft>
                <a:spcPts val="0"/>
              </a:spcAft>
              <a:buNone/>
            </a:pPr>
            <a:r>
              <a:rPr lang="en" dirty="0"/>
              <a:t>Project roadmap</a:t>
            </a:r>
            <a:endParaRPr dirty="0"/>
          </a:p>
        </p:txBody>
      </p:sp>
      <p:sp>
        <p:nvSpPr>
          <p:cNvPr id="1065" name="Google Shape;1065;p68">
            <a:extLst>
              <a:ext uri="{FF2B5EF4-FFF2-40B4-BE49-F238E27FC236}">
                <a16:creationId xmlns:a16="http://schemas.microsoft.com/office/drawing/2014/main" id="{E1F7D2D5-6F40-E89B-6A27-8E9A26410E73}"/>
              </a:ext>
            </a:extLst>
          </p:cNvPr>
          <p:cNvSpPr txBox="1">
            <a:spLocks noGrp="1"/>
          </p:cNvSpPr>
          <p:nvPr>
            <p:ph type="body" idx="8"/>
          </p:nvPr>
        </p:nvSpPr>
        <p:spPr>
          <a:xfrm>
            <a:off x="4006443" y="2998949"/>
            <a:ext cx="1329151" cy="791179"/>
          </a:xfrm>
          <a:prstGeom prst="rect">
            <a:avLst/>
          </a:prstGeom>
        </p:spPr>
        <p:txBody>
          <a:bodyPr spcFirstLastPara="1" wrap="square" lIns="91425" tIns="91425" rIns="91425" bIns="91425" anchor="t" anchorCtr="0">
            <a:normAutofit/>
          </a:bodyPr>
          <a:lstStyle/>
          <a:p>
            <a:pPr marL="0" lvl="0" indent="0" rtl="0">
              <a:spcBef>
                <a:spcPts val="0"/>
              </a:spcBef>
              <a:spcAft>
                <a:spcPts val="0"/>
              </a:spcAft>
              <a:buNone/>
            </a:pPr>
            <a:r>
              <a:rPr lang="en" dirty="0"/>
              <a:t>SQL </a:t>
            </a:r>
            <a:r>
              <a:rPr lang="en" dirty="0">
                <a:sym typeface="IBM Plex Sans"/>
              </a:rPr>
              <a:t>Queries</a:t>
            </a:r>
            <a:endParaRPr dirty="0">
              <a:sym typeface="IBM Plex Sans"/>
            </a:endParaRPr>
          </a:p>
        </p:txBody>
      </p:sp>
      <p:sp>
        <p:nvSpPr>
          <p:cNvPr id="1066" name="Google Shape;1066;p68">
            <a:extLst>
              <a:ext uri="{FF2B5EF4-FFF2-40B4-BE49-F238E27FC236}">
                <a16:creationId xmlns:a16="http://schemas.microsoft.com/office/drawing/2014/main" id="{839B772B-03F3-4179-45DB-DC07DE6B0ACC}"/>
              </a:ext>
            </a:extLst>
          </p:cNvPr>
          <p:cNvSpPr txBox="1">
            <a:spLocks noGrp="1"/>
          </p:cNvSpPr>
          <p:nvPr>
            <p:ph type="body" idx="9"/>
          </p:nvPr>
        </p:nvSpPr>
        <p:spPr>
          <a:xfrm>
            <a:off x="5802493" y="2998949"/>
            <a:ext cx="1649401" cy="791179"/>
          </a:xfrm>
          <a:prstGeom prst="rect">
            <a:avLst/>
          </a:prstGeom>
        </p:spPr>
        <p:txBody>
          <a:bodyPr spcFirstLastPara="1" wrap="square" lIns="91425" tIns="91425" rIns="91425" bIns="91425" anchor="t" anchorCtr="0">
            <a:normAutofit/>
          </a:bodyPr>
          <a:lstStyle/>
          <a:p>
            <a:pPr marL="0" lvl="0" indent="0" rtl="0">
              <a:spcBef>
                <a:spcPts val="0"/>
              </a:spcBef>
              <a:spcAft>
                <a:spcPts val="0"/>
              </a:spcAft>
              <a:buNone/>
            </a:pPr>
            <a:r>
              <a:rPr lang="en" dirty="0">
                <a:sym typeface="IBM Plex Sans"/>
              </a:rPr>
              <a:t>Results</a:t>
            </a:r>
            <a:r>
              <a:rPr lang="en" dirty="0"/>
              <a:t> </a:t>
            </a:r>
            <a:endParaRPr dirty="0"/>
          </a:p>
        </p:txBody>
      </p:sp>
      <p:sp>
        <p:nvSpPr>
          <p:cNvPr id="1067" name="Google Shape;1067;p68">
            <a:extLst>
              <a:ext uri="{FF2B5EF4-FFF2-40B4-BE49-F238E27FC236}">
                <a16:creationId xmlns:a16="http://schemas.microsoft.com/office/drawing/2014/main" id="{9F15329E-A5C9-61C6-FFCB-EBA766895F5C}"/>
              </a:ext>
            </a:extLst>
          </p:cNvPr>
          <p:cNvSpPr txBox="1">
            <a:spLocks noGrp="1"/>
          </p:cNvSpPr>
          <p:nvPr>
            <p:ph type="body" idx="14"/>
          </p:nvPr>
        </p:nvSpPr>
        <p:spPr>
          <a:xfrm>
            <a:off x="1977116" y="3028876"/>
            <a:ext cx="1487700" cy="1033892"/>
          </a:xfrm>
          <a:prstGeom prst="rect">
            <a:avLst/>
          </a:prstGeom>
        </p:spPr>
        <p:txBody>
          <a:bodyPr spcFirstLastPara="1" wrap="square" lIns="91425" tIns="91425" rIns="91425" bIns="91425" anchor="t" anchorCtr="0">
            <a:normAutofit/>
          </a:bodyPr>
          <a:lstStyle/>
          <a:p>
            <a:pPr marL="0" lvl="0" indent="0">
              <a:lnSpc>
                <a:spcPct val="100000"/>
              </a:lnSpc>
              <a:buNone/>
            </a:pPr>
            <a:r>
              <a:rPr lang="en-US" dirty="0">
                <a:sym typeface="IBM Plex Sans"/>
              </a:rPr>
              <a:t>Database Design </a:t>
            </a:r>
          </a:p>
          <a:p>
            <a:pPr marL="0" lvl="0" indent="0">
              <a:lnSpc>
                <a:spcPct val="100000"/>
              </a:lnSpc>
              <a:buNone/>
            </a:pPr>
            <a:r>
              <a:rPr lang="en-US" dirty="0">
                <a:sym typeface="IBM Plex Sans"/>
              </a:rPr>
              <a:t>Overview</a:t>
            </a:r>
          </a:p>
          <a:p>
            <a:pPr marL="0" lvl="0" indent="0" algn="l">
              <a:buNone/>
            </a:pPr>
            <a:endParaRPr sz="1100" dirty="0">
              <a:sym typeface="IBM Plex Sans"/>
            </a:endParaRPr>
          </a:p>
        </p:txBody>
      </p:sp>
      <p:sp>
        <p:nvSpPr>
          <p:cNvPr id="1068" name="Google Shape;1068;p68">
            <a:extLst>
              <a:ext uri="{FF2B5EF4-FFF2-40B4-BE49-F238E27FC236}">
                <a16:creationId xmlns:a16="http://schemas.microsoft.com/office/drawing/2014/main" id="{C2FD2576-46E2-1629-F091-664B9DE9CAC7}"/>
              </a:ext>
            </a:extLst>
          </p:cNvPr>
          <p:cNvSpPr txBox="1">
            <a:spLocks noGrp="1"/>
          </p:cNvSpPr>
          <p:nvPr>
            <p:ph type="body" idx="13"/>
          </p:nvPr>
        </p:nvSpPr>
        <p:spPr>
          <a:xfrm>
            <a:off x="7267074" y="2980604"/>
            <a:ext cx="1649400" cy="12591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None/>
            </a:pPr>
            <a:r>
              <a:rPr lang="en" dirty="0"/>
              <a:t>Conclusion</a:t>
            </a:r>
            <a:endParaRPr dirty="0"/>
          </a:p>
        </p:txBody>
      </p:sp>
      <p:sp>
        <p:nvSpPr>
          <p:cNvPr id="1069" name="Google Shape;1069;p68">
            <a:extLst>
              <a:ext uri="{FF2B5EF4-FFF2-40B4-BE49-F238E27FC236}">
                <a16:creationId xmlns:a16="http://schemas.microsoft.com/office/drawing/2014/main" id="{BAF66023-FA9F-06E3-9C23-2B3E11DE0E07}"/>
              </a:ext>
            </a:extLst>
          </p:cNvPr>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22</a:t>
            </a:fld>
            <a:endParaRPr/>
          </a:p>
        </p:txBody>
      </p:sp>
      <p:pic>
        <p:nvPicPr>
          <p:cNvPr id="1070" name="Google Shape;1070;p68">
            <a:extLst>
              <a:ext uri="{FF2B5EF4-FFF2-40B4-BE49-F238E27FC236}">
                <a16:creationId xmlns:a16="http://schemas.microsoft.com/office/drawing/2014/main" id="{C7C86F1C-C749-553F-EF8B-E94503E423CF}"/>
              </a:ext>
            </a:extLst>
          </p:cNvPr>
          <p:cNvPicPr preferRelativeResize="0"/>
          <p:nvPr/>
        </p:nvPicPr>
        <p:blipFill>
          <a:blip r:embed="rId3">
            <a:alphaModFix amt="75000"/>
          </a:blip>
          <a:stretch>
            <a:fillRect/>
          </a:stretch>
        </p:blipFill>
        <p:spPr>
          <a:xfrm>
            <a:off x="228600" y="4431325"/>
            <a:ext cx="2164500" cy="504799"/>
          </a:xfrm>
          <a:prstGeom prst="rect">
            <a:avLst/>
          </a:prstGeom>
          <a:noFill/>
          <a:ln>
            <a:noFill/>
          </a:ln>
        </p:spPr>
      </p:pic>
      <p:sp>
        <p:nvSpPr>
          <p:cNvPr id="10" name="Google Shape;1063;p68">
            <a:extLst>
              <a:ext uri="{FF2B5EF4-FFF2-40B4-BE49-F238E27FC236}">
                <a16:creationId xmlns:a16="http://schemas.microsoft.com/office/drawing/2014/main" id="{6B5281F9-8F87-3E09-DD65-441A98605A82}"/>
              </a:ext>
            </a:extLst>
          </p:cNvPr>
          <p:cNvSpPr txBox="1">
            <a:spLocks/>
          </p:cNvSpPr>
          <p:nvPr/>
        </p:nvSpPr>
        <p:spPr>
          <a:xfrm>
            <a:off x="114981" y="3056451"/>
            <a:ext cx="1729567" cy="94911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292100" algn="ctr" rtl="0">
              <a:lnSpc>
                <a:spcPct val="115000"/>
              </a:lnSpc>
              <a:spcBef>
                <a:spcPts val="0"/>
              </a:spcBef>
              <a:spcAft>
                <a:spcPts val="0"/>
              </a:spcAft>
              <a:buClr>
                <a:schemeClr val="lt1"/>
              </a:buClr>
              <a:buSzPts val="1000"/>
              <a:buFont typeface="Sora Light"/>
              <a:buChar char="●"/>
              <a:defRPr sz="1000" b="0" i="0" u="none" strike="noStrike" cap="none">
                <a:solidFill>
                  <a:schemeClr val="lt1"/>
                </a:solidFill>
                <a:latin typeface="Sora Light"/>
                <a:ea typeface="Sora Light"/>
                <a:cs typeface="Sora Light"/>
                <a:sym typeface="Sora Light"/>
              </a:defRPr>
            </a:lvl1pPr>
            <a:lvl2pPr marL="914400" marR="0" lvl="1" indent="-292100" algn="ctr" rtl="0">
              <a:lnSpc>
                <a:spcPct val="115000"/>
              </a:lnSpc>
              <a:spcBef>
                <a:spcPts val="0"/>
              </a:spcBef>
              <a:spcAft>
                <a:spcPts val="0"/>
              </a:spcAft>
              <a:buClr>
                <a:schemeClr val="lt1"/>
              </a:buClr>
              <a:buSzPts val="1000"/>
              <a:buFont typeface="Sora Light"/>
              <a:buChar char="○"/>
              <a:defRPr sz="1000" b="0" i="0" u="none" strike="noStrike" cap="none">
                <a:solidFill>
                  <a:schemeClr val="lt1"/>
                </a:solidFill>
                <a:latin typeface="Sora Light"/>
                <a:ea typeface="Sora Light"/>
                <a:cs typeface="Sora Light"/>
                <a:sym typeface="Sora Light"/>
              </a:defRPr>
            </a:lvl2pPr>
            <a:lvl3pPr marL="1371600" marR="0" lvl="2" indent="-292100" algn="ctr" rtl="0">
              <a:lnSpc>
                <a:spcPct val="115000"/>
              </a:lnSpc>
              <a:spcBef>
                <a:spcPts val="0"/>
              </a:spcBef>
              <a:spcAft>
                <a:spcPts val="0"/>
              </a:spcAft>
              <a:buClr>
                <a:schemeClr val="lt1"/>
              </a:buClr>
              <a:buSzPts val="1000"/>
              <a:buFont typeface="Sora Light"/>
              <a:buChar char="■"/>
              <a:defRPr sz="1000" b="0" i="0" u="none" strike="noStrike" cap="none">
                <a:solidFill>
                  <a:schemeClr val="lt1"/>
                </a:solidFill>
                <a:latin typeface="Sora Light"/>
                <a:ea typeface="Sora Light"/>
                <a:cs typeface="Sora Light"/>
                <a:sym typeface="Sora Light"/>
              </a:defRPr>
            </a:lvl3pPr>
            <a:lvl4pPr marL="1828800" marR="0" lvl="3" indent="-292100" algn="ctr" rtl="0">
              <a:lnSpc>
                <a:spcPct val="115000"/>
              </a:lnSpc>
              <a:spcBef>
                <a:spcPts val="0"/>
              </a:spcBef>
              <a:spcAft>
                <a:spcPts val="0"/>
              </a:spcAft>
              <a:buClr>
                <a:schemeClr val="lt1"/>
              </a:buClr>
              <a:buSzPts val="1000"/>
              <a:buFont typeface="Sora Light"/>
              <a:buChar char="●"/>
              <a:defRPr sz="1000" b="0" i="0" u="none" strike="noStrike" cap="none">
                <a:solidFill>
                  <a:schemeClr val="lt1"/>
                </a:solidFill>
                <a:latin typeface="Sora Light"/>
                <a:ea typeface="Sora Light"/>
                <a:cs typeface="Sora Light"/>
                <a:sym typeface="Sora Light"/>
              </a:defRPr>
            </a:lvl4pPr>
            <a:lvl5pPr marL="2286000" marR="0" lvl="4" indent="-292100" algn="ctr" rtl="0">
              <a:lnSpc>
                <a:spcPct val="115000"/>
              </a:lnSpc>
              <a:spcBef>
                <a:spcPts val="0"/>
              </a:spcBef>
              <a:spcAft>
                <a:spcPts val="0"/>
              </a:spcAft>
              <a:buClr>
                <a:schemeClr val="lt1"/>
              </a:buClr>
              <a:buSzPts val="1000"/>
              <a:buFont typeface="Sora Light"/>
              <a:buChar char="○"/>
              <a:defRPr sz="1000" b="0" i="0" u="none" strike="noStrike" cap="none">
                <a:solidFill>
                  <a:schemeClr val="lt1"/>
                </a:solidFill>
                <a:latin typeface="Sora Light"/>
                <a:ea typeface="Sora Light"/>
                <a:cs typeface="Sora Light"/>
                <a:sym typeface="Sora Light"/>
              </a:defRPr>
            </a:lvl5pPr>
            <a:lvl6pPr marL="2743200" marR="0" lvl="5" indent="-292100" algn="ctr" rtl="0">
              <a:lnSpc>
                <a:spcPct val="115000"/>
              </a:lnSpc>
              <a:spcBef>
                <a:spcPts val="0"/>
              </a:spcBef>
              <a:spcAft>
                <a:spcPts val="0"/>
              </a:spcAft>
              <a:buClr>
                <a:schemeClr val="lt1"/>
              </a:buClr>
              <a:buSzPts val="1000"/>
              <a:buFont typeface="Sora Light"/>
              <a:buChar char="■"/>
              <a:defRPr sz="1000" b="0" i="0" u="none" strike="noStrike" cap="none">
                <a:solidFill>
                  <a:schemeClr val="lt1"/>
                </a:solidFill>
                <a:latin typeface="Sora Light"/>
                <a:ea typeface="Sora Light"/>
                <a:cs typeface="Sora Light"/>
                <a:sym typeface="Sora Light"/>
              </a:defRPr>
            </a:lvl6pPr>
            <a:lvl7pPr marL="3200400" marR="0" lvl="6" indent="-292100" algn="ctr" rtl="0">
              <a:lnSpc>
                <a:spcPct val="115000"/>
              </a:lnSpc>
              <a:spcBef>
                <a:spcPts val="0"/>
              </a:spcBef>
              <a:spcAft>
                <a:spcPts val="0"/>
              </a:spcAft>
              <a:buClr>
                <a:schemeClr val="lt1"/>
              </a:buClr>
              <a:buSzPts val="1000"/>
              <a:buFont typeface="Sora Light"/>
              <a:buChar char="●"/>
              <a:defRPr sz="1000" b="0" i="0" u="none" strike="noStrike" cap="none">
                <a:solidFill>
                  <a:schemeClr val="lt1"/>
                </a:solidFill>
                <a:latin typeface="Sora Light"/>
                <a:ea typeface="Sora Light"/>
                <a:cs typeface="Sora Light"/>
                <a:sym typeface="Sora Light"/>
              </a:defRPr>
            </a:lvl7pPr>
            <a:lvl8pPr marL="3657600" marR="0" lvl="7" indent="-292100" algn="ctr" rtl="0">
              <a:lnSpc>
                <a:spcPct val="115000"/>
              </a:lnSpc>
              <a:spcBef>
                <a:spcPts val="0"/>
              </a:spcBef>
              <a:spcAft>
                <a:spcPts val="0"/>
              </a:spcAft>
              <a:buClr>
                <a:schemeClr val="lt1"/>
              </a:buClr>
              <a:buSzPts val="1000"/>
              <a:buFont typeface="Sora Light"/>
              <a:buChar char="○"/>
              <a:defRPr sz="1000" b="0" i="0" u="none" strike="noStrike" cap="none">
                <a:solidFill>
                  <a:schemeClr val="lt1"/>
                </a:solidFill>
                <a:latin typeface="Sora Light"/>
                <a:ea typeface="Sora Light"/>
                <a:cs typeface="Sora Light"/>
                <a:sym typeface="Sora Light"/>
              </a:defRPr>
            </a:lvl8pPr>
            <a:lvl9pPr marL="4114800" marR="0" lvl="8" indent="-292100" algn="ctr" rtl="0">
              <a:lnSpc>
                <a:spcPct val="115000"/>
              </a:lnSpc>
              <a:spcBef>
                <a:spcPts val="0"/>
              </a:spcBef>
              <a:spcAft>
                <a:spcPts val="0"/>
              </a:spcAft>
              <a:buClr>
                <a:schemeClr val="lt1"/>
              </a:buClr>
              <a:buSzPts val="1000"/>
              <a:buFont typeface="Sora Light"/>
              <a:buChar char="■"/>
              <a:defRPr sz="1000" b="0" i="0" u="none" strike="noStrike" cap="none">
                <a:solidFill>
                  <a:schemeClr val="lt1"/>
                </a:solidFill>
                <a:latin typeface="Sora Light"/>
                <a:ea typeface="Sora Light"/>
                <a:cs typeface="Sora Light"/>
                <a:sym typeface="Sora Light"/>
              </a:defRPr>
            </a:lvl9pPr>
          </a:lstStyle>
          <a:p>
            <a:pPr marL="0" indent="0">
              <a:buFont typeface="Sora Light"/>
              <a:buNone/>
            </a:pPr>
            <a:r>
              <a:rPr lang="en-US" dirty="0">
                <a:sym typeface="IBM Plex Sans"/>
              </a:rPr>
              <a:t>Introduction</a:t>
            </a:r>
          </a:p>
        </p:txBody>
      </p:sp>
      <p:sp>
        <p:nvSpPr>
          <p:cNvPr id="2" name="TextBox 1">
            <a:extLst>
              <a:ext uri="{FF2B5EF4-FFF2-40B4-BE49-F238E27FC236}">
                <a16:creationId xmlns:a16="http://schemas.microsoft.com/office/drawing/2014/main" id="{07DB5B93-1F9F-DF1B-3586-261BD92CE593}"/>
              </a:ext>
            </a:extLst>
          </p:cNvPr>
          <p:cNvSpPr txBox="1"/>
          <p:nvPr/>
        </p:nvSpPr>
        <p:spPr>
          <a:xfrm>
            <a:off x="-7890321" y="920882"/>
            <a:ext cx="7541834" cy="3416320"/>
          </a:xfrm>
          <a:prstGeom prst="rect">
            <a:avLst/>
          </a:prstGeom>
          <a:noFill/>
        </p:spPr>
        <p:txBody>
          <a:bodyPr wrap="square" rtlCol="0">
            <a:spAutoFit/>
          </a:bodyPr>
          <a:lstStyle/>
          <a:p>
            <a:r>
              <a:rPr lang="en-US" sz="1800" b="1" dirty="0"/>
              <a:t>Results and Insights:</a:t>
            </a:r>
          </a:p>
          <a:p>
            <a:endParaRPr lang="en-US" sz="1800" b="1" dirty="0"/>
          </a:p>
          <a:p>
            <a:pPr marL="285750" indent="-285750">
              <a:buFont typeface="Arial" panose="020B0604020202020204" pitchFamily="34" charset="0"/>
              <a:buChar char="•"/>
            </a:pPr>
            <a:r>
              <a:rPr lang="en-US" sz="1800" dirty="0"/>
              <a:t>Identified which products are sold in each store, along with store names and locations.</a:t>
            </a:r>
          </a:p>
          <a:p>
            <a:pPr marL="285750" indent="-285750">
              <a:buFont typeface="Arial" panose="020B0604020202020204" pitchFamily="34" charset="0"/>
              <a:buChar char="•"/>
            </a:pPr>
            <a:r>
              <a:rPr lang="en-US" sz="1800" dirty="0"/>
              <a:t>Retrieved the highest-value order based on the maximum payment amount.</a:t>
            </a:r>
          </a:p>
          <a:p>
            <a:pPr marL="285750" indent="-285750">
              <a:buFont typeface="Arial" panose="020B0604020202020204" pitchFamily="34" charset="0"/>
              <a:buChar char="•"/>
            </a:pPr>
            <a:r>
              <a:rPr lang="en-US" sz="1800" dirty="0"/>
              <a:t>Found customers who have never created a cart, indicating low engagement.</a:t>
            </a:r>
          </a:p>
          <a:p>
            <a:pPr marL="285750" indent="-285750">
              <a:buFont typeface="Arial" panose="020B0604020202020204" pitchFamily="34" charset="0"/>
              <a:buChar char="•"/>
            </a:pPr>
            <a:r>
              <a:rPr lang="en-US" sz="1800" dirty="0"/>
              <a:t>Counted how many reviews each customer submitted to measure review activity. </a:t>
            </a:r>
          </a:p>
          <a:p>
            <a:pPr marL="285750" indent="-285750">
              <a:buFont typeface="Arial" panose="020B0604020202020204" pitchFamily="34" charset="0"/>
              <a:buChar char="•"/>
            </a:pPr>
            <a:r>
              <a:rPr lang="en-US" sz="1800" dirty="0"/>
              <a:t>Added a normalized </a:t>
            </a:r>
            <a:r>
              <a:rPr lang="en-US" sz="1800" dirty="0" err="1"/>
              <a:t>PhoneNumber</a:t>
            </a:r>
            <a:r>
              <a:rPr lang="en-US" sz="1800" dirty="0"/>
              <a:t> table to support clean and scalable customer data.</a:t>
            </a:r>
          </a:p>
        </p:txBody>
      </p:sp>
    </p:spTree>
    <p:extLst>
      <p:ext uri="{BB962C8B-B14F-4D97-AF65-F5344CB8AC3E}">
        <p14:creationId xmlns:p14="http://schemas.microsoft.com/office/powerpoint/2010/main" val="153610437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1051">
          <a:extLst>
            <a:ext uri="{FF2B5EF4-FFF2-40B4-BE49-F238E27FC236}">
              <a16:creationId xmlns:a16="http://schemas.microsoft.com/office/drawing/2014/main" id="{050F9DE1-73DD-3BAC-0224-6CD1FA671248}"/>
            </a:ext>
          </a:extLst>
        </p:cNvPr>
        <p:cNvGrpSpPr/>
        <p:nvPr/>
      </p:nvGrpSpPr>
      <p:grpSpPr>
        <a:xfrm>
          <a:off x="0" y="0"/>
          <a:ext cx="0" cy="0"/>
          <a:chOff x="0" y="0"/>
          <a:chExt cx="0" cy="0"/>
        </a:xfrm>
      </p:grpSpPr>
      <p:cxnSp>
        <p:nvCxnSpPr>
          <p:cNvPr id="1052" name="Google Shape;1052;p68">
            <a:extLst>
              <a:ext uri="{FF2B5EF4-FFF2-40B4-BE49-F238E27FC236}">
                <a16:creationId xmlns:a16="http://schemas.microsoft.com/office/drawing/2014/main" id="{1F8BEAE7-3A43-17E2-2792-9F1FC7ADDEA3}"/>
              </a:ext>
            </a:extLst>
          </p:cNvPr>
          <p:cNvCxnSpPr>
            <a:cxnSpLocks/>
            <a:stCxn id="1056" idx="6"/>
            <a:endCxn id="1053" idx="2"/>
          </p:cNvCxnSpPr>
          <p:nvPr/>
        </p:nvCxnSpPr>
        <p:spPr>
          <a:xfrm flipV="1">
            <a:off x="9942870" y="2220876"/>
            <a:ext cx="7801898" cy="8790"/>
          </a:xfrm>
          <a:prstGeom prst="straightConnector1">
            <a:avLst/>
          </a:prstGeom>
          <a:noFill/>
          <a:ln w="9525" cap="flat" cmpd="sng">
            <a:solidFill>
              <a:schemeClr val="accent5"/>
            </a:solidFill>
            <a:prstDash val="solid"/>
            <a:round/>
            <a:headEnd type="none" w="med" len="med"/>
            <a:tailEnd type="none" w="med" len="med"/>
          </a:ln>
        </p:spPr>
      </p:cxnSp>
      <p:sp>
        <p:nvSpPr>
          <p:cNvPr id="1054" name="Google Shape;1054;p68">
            <a:extLst>
              <a:ext uri="{FF2B5EF4-FFF2-40B4-BE49-F238E27FC236}">
                <a16:creationId xmlns:a16="http://schemas.microsoft.com/office/drawing/2014/main" id="{B3E1830E-2C54-FE7A-7013-1EBE10C513D8}"/>
              </a:ext>
            </a:extLst>
          </p:cNvPr>
          <p:cNvSpPr/>
          <p:nvPr/>
        </p:nvSpPr>
        <p:spPr>
          <a:xfrm flipH="1">
            <a:off x="11809905" y="2058361"/>
            <a:ext cx="365760" cy="365760"/>
          </a:xfrm>
          <a:prstGeom prst="ellipse">
            <a:avLst/>
          </a:prstGeom>
          <a:solidFill>
            <a:schemeClr val="accent3"/>
          </a:solidFill>
          <a:ln w="15875">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a:ea typeface="Sora"/>
              <a:cs typeface="Sora"/>
              <a:sym typeface="Sora"/>
            </a:endParaRPr>
          </a:p>
        </p:txBody>
      </p:sp>
      <p:sp>
        <p:nvSpPr>
          <p:cNvPr id="1055" name="Google Shape;1055;p68">
            <a:extLst>
              <a:ext uri="{FF2B5EF4-FFF2-40B4-BE49-F238E27FC236}">
                <a16:creationId xmlns:a16="http://schemas.microsoft.com/office/drawing/2014/main" id="{68C3E7E9-1357-A711-5812-CD2F7DA4307B}"/>
              </a:ext>
            </a:extLst>
          </p:cNvPr>
          <p:cNvSpPr/>
          <p:nvPr/>
        </p:nvSpPr>
        <p:spPr>
          <a:xfrm flipH="1">
            <a:off x="13759958" y="2028703"/>
            <a:ext cx="365760" cy="365760"/>
          </a:xfrm>
          <a:prstGeom prst="ellipse">
            <a:avLst/>
          </a:prstGeom>
          <a:solidFill>
            <a:schemeClr val="lt2"/>
          </a:solidFill>
          <a:ln w="15875">
            <a:noFill/>
          </a:ln>
          <a:effectLst>
            <a:outerShdw blurRad="342900" dist="38100" dir="5400000" algn="bl" rotWithShape="0">
              <a:schemeClr val="accent1">
                <a:alpha val="50000"/>
              </a:schemeClr>
            </a:outerShdw>
          </a:effectLst>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a:ea typeface="Sora"/>
              <a:cs typeface="Sora"/>
              <a:sym typeface="Sora"/>
            </a:endParaRPr>
          </a:p>
        </p:txBody>
      </p:sp>
      <p:sp>
        <p:nvSpPr>
          <p:cNvPr id="1056" name="Google Shape;1056;p68">
            <a:extLst>
              <a:ext uri="{FF2B5EF4-FFF2-40B4-BE49-F238E27FC236}">
                <a16:creationId xmlns:a16="http://schemas.microsoft.com/office/drawing/2014/main" id="{FD5CFE19-63C3-CD60-DC98-3E4C6DA5C4CB}"/>
              </a:ext>
            </a:extLst>
          </p:cNvPr>
          <p:cNvSpPr/>
          <p:nvPr/>
        </p:nvSpPr>
        <p:spPr>
          <a:xfrm flipH="1">
            <a:off x="9942870" y="2049066"/>
            <a:ext cx="361200" cy="3612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dirty="0">
              <a:solidFill>
                <a:schemeClr val="lt1"/>
              </a:solidFill>
              <a:latin typeface="Sora"/>
              <a:ea typeface="Sora"/>
              <a:cs typeface="Sora"/>
              <a:sym typeface="Sora"/>
            </a:endParaRPr>
          </a:p>
        </p:txBody>
      </p:sp>
      <p:sp>
        <p:nvSpPr>
          <p:cNvPr id="1057" name="Google Shape;1057;p68">
            <a:extLst>
              <a:ext uri="{FF2B5EF4-FFF2-40B4-BE49-F238E27FC236}">
                <a16:creationId xmlns:a16="http://schemas.microsoft.com/office/drawing/2014/main" id="{D5DFE18A-5251-5085-33D5-1955B84F478C}"/>
              </a:ext>
            </a:extLst>
          </p:cNvPr>
          <p:cNvSpPr/>
          <p:nvPr/>
        </p:nvSpPr>
        <p:spPr>
          <a:xfrm flipH="1">
            <a:off x="15716132" y="2066637"/>
            <a:ext cx="365760" cy="365760"/>
          </a:xfrm>
          <a:prstGeom prst="ellipse">
            <a:avLst/>
          </a:prstGeom>
          <a:solidFill>
            <a:schemeClr val="accent2"/>
          </a:solidFill>
          <a:ln w="15875">
            <a:noFill/>
          </a:ln>
        </p:spPr>
        <p:txBody>
          <a:bodyPr spcFirstLastPara="1" wrap="square" lIns="91425" tIns="91425" rIns="91425" bIns="91425" anchor="ctr" anchorCtr="0">
            <a:noAutofit/>
          </a:bodyPr>
          <a:lstStyle/>
          <a:p>
            <a:pPr marL="0" lvl="0" indent="0" algn="ctr" rtl="0">
              <a:spcBef>
                <a:spcPts val="0"/>
              </a:spcBef>
              <a:spcAft>
                <a:spcPts val="0"/>
              </a:spcAft>
              <a:buNone/>
            </a:pPr>
            <a:endParaRPr dirty="0">
              <a:solidFill>
                <a:schemeClr val="lt1"/>
              </a:solidFill>
              <a:latin typeface="Sora"/>
              <a:ea typeface="Sora"/>
              <a:cs typeface="Sora"/>
              <a:sym typeface="Sora"/>
            </a:endParaRPr>
          </a:p>
        </p:txBody>
      </p:sp>
      <p:sp>
        <p:nvSpPr>
          <p:cNvPr id="1053" name="Google Shape;1053;p68">
            <a:extLst>
              <a:ext uri="{FF2B5EF4-FFF2-40B4-BE49-F238E27FC236}">
                <a16:creationId xmlns:a16="http://schemas.microsoft.com/office/drawing/2014/main" id="{1F347A4B-7243-02C4-7BAB-4E1ACE2CFF7D}"/>
              </a:ext>
            </a:extLst>
          </p:cNvPr>
          <p:cNvSpPr/>
          <p:nvPr/>
        </p:nvSpPr>
        <p:spPr>
          <a:xfrm flipH="1">
            <a:off x="17196128" y="1946556"/>
            <a:ext cx="548640" cy="548640"/>
          </a:xfrm>
          <a:prstGeom prst="ellipse">
            <a:avLst/>
          </a:prstGeom>
          <a:solidFill>
            <a:schemeClr val="accent1"/>
          </a:solidFill>
          <a:ln w="15875">
            <a:solidFill>
              <a:schemeClr val="bg1">
                <a:lumMod val="50000"/>
              </a:schemeClr>
            </a:solid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a:ea typeface="Sora"/>
              <a:cs typeface="Sora"/>
              <a:sym typeface="Sora"/>
            </a:endParaRPr>
          </a:p>
        </p:txBody>
      </p:sp>
      <p:sp>
        <p:nvSpPr>
          <p:cNvPr id="1058" name="Google Shape;1058;p68">
            <a:extLst>
              <a:ext uri="{FF2B5EF4-FFF2-40B4-BE49-F238E27FC236}">
                <a16:creationId xmlns:a16="http://schemas.microsoft.com/office/drawing/2014/main" id="{4AA64F6B-CA21-72E0-4A22-9BDFFCCBC680}"/>
              </a:ext>
            </a:extLst>
          </p:cNvPr>
          <p:cNvSpPr txBox="1">
            <a:spLocks noGrp="1"/>
          </p:cNvSpPr>
          <p:nvPr>
            <p:ph type="title" idx="5"/>
          </p:nvPr>
        </p:nvSpPr>
        <p:spPr>
          <a:xfrm>
            <a:off x="9745546" y="1537413"/>
            <a:ext cx="825900" cy="361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Step 1</a:t>
            </a:r>
            <a:endParaRPr dirty="0"/>
          </a:p>
        </p:txBody>
      </p:sp>
      <p:sp>
        <p:nvSpPr>
          <p:cNvPr id="1059" name="Google Shape;1059;p68">
            <a:extLst>
              <a:ext uri="{FF2B5EF4-FFF2-40B4-BE49-F238E27FC236}">
                <a16:creationId xmlns:a16="http://schemas.microsoft.com/office/drawing/2014/main" id="{ACAE28E3-1DB5-4541-C7DB-E2DCA952DE92}"/>
              </a:ext>
            </a:extLst>
          </p:cNvPr>
          <p:cNvSpPr txBox="1">
            <a:spLocks noGrp="1"/>
          </p:cNvSpPr>
          <p:nvPr>
            <p:ph type="title" idx="3"/>
          </p:nvPr>
        </p:nvSpPr>
        <p:spPr>
          <a:xfrm flipH="1">
            <a:off x="11579835" y="1538918"/>
            <a:ext cx="825900" cy="361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Step 2</a:t>
            </a:r>
            <a:endParaRPr dirty="0"/>
          </a:p>
        </p:txBody>
      </p:sp>
      <p:sp>
        <p:nvSpPr>
          <p:cNvPr id="1060" name="Google Shape;1060;p68">
            <a:extLst>
              <a:ext uri="{FF2B5EF4-FFF2-40B4-BE49-F238E27FC236}">
                <a16:creationId xmlns:a16="http://schemas.microsoft.com/office/drawing/2014/main" id="{ECFD17B9-A97E-A532-7D4E-80B03EC99FDA}"/>
              </a:ext>
            </a:extLst>
          </p:cNvPr>
          <p:cNvSpPr txBox="1">
            <a:spLocks noGrp="1"/>
          </p:cNvSpPr>
          <p:nvPr>
            <p:ph type="title" idx="4"/>
          </p:nvPr>
        </p:nvSpPr>
        <p:spPr>
          <a:xfrm flipH="1">
            <a:off x="13430869" y="1541786"/>
            <a:ext cx="825900" cy="361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Step 3</a:t>
            </a:r>
            <a:endParaRPr dirty="0"/>
          </a:p>
        </p:txBody>
      </p:sp>
      <p:sp>
        <p:nvSpPr>
          <p:cNvPr id="1061" name="Google Shape;1061;p68">
            <a:extLst>
              <a:ext uri="{FF2B5EF4-FFF2-40B4-BE49-F238E27FC236}">
                <a16:creationId xmlns:a16="http://schemas.microsoft.com/office/drawing/2014/main" id="{8CF4EBEA-99B6-1EF8-E1B5-00B87722E445}"/>
              </a:ext>
            </a:extLst>
          </p:cNvPr>
          <p:cNvSpPr txBox="1">
            <a:spLocks noGrp="1"/>
          </p:cNvSpPr>
          <p:nvPr>
            <p:ph type="title" idx="6"/>
          </p:nvPr>
        </p:nvSpPr>
        <p:spPr>
          <a:xfrm flipH="1">
            <a:off x="15491933" y="1538918"/>
            <a:ext cx="825900" cy="361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Step 4</a:t>
            </a:r>
            <a:endParaRPr dirty="0"/>
          </a:p>
        </p:txBody>
      </p:sp>
      <p:sp>
        <p:nvSpPr>
          <p:cNvPr id="1062" name="Google Shape;1062;p68">
            <a:extLst>
              <a:ext uri="{FF2B5EF4-FFF2-40B4-BE49-F238E27FC236}">
                <a16:creationId xmlns:a16="http://schemas.microsoft.com/office/drawing/2014/main" id="{E121042E-1D05-98E3-6C91-2AD4825AA8D8}"/>
              </a:ext>
            </a:extLst>
          </p:cNvPr>
          <p:cNvSpPr txBox="1">
            <a:spLocks noGrp="1"/>
          </p:cNvSpPr>
          <p:nvPr>
            <p:ph type="title" idx="7"/>
          </p:nvPr>
        </p:nvSpPr>
        <p:spPr>
          <a:xfrm flipH="1">
            <a:off x="17057498" y="1566209"/>
            <a:ext cx="825900" cy="361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Goal</a:t>
            </a:r>
            <a:endParaRPr dirty="0"/>
          </a:p>
        </p:txBody>
      </p:sp>
      <p:sp>
        <p:nvSpPr>
          <p:cNvPr id="1064" name="Google Shape;1064;p68">
            <a:extLst>
              <a:ext uri="{FF2B5EF4-FFF2-40B4-BE49-F238E27FC236}">
                <a16:creationId xmlns:a16="http://schemas.microsoft.com/office/drawing/2014/main" id="{2B91EA00-ADA4-B3F2-276C-34813CCD0141}"/>
              </a:ext>
            </a:extLst>
          </p:cNvPr>
          <p:cNvSpPr txBox="1">
            <a:spLocks noGrp="1"/>
          </p:cNvSpPr>
          <p:nvPr>
            <p:ph type="title"/>
          </p:nvPr>
        </p:nvSpPr>
        <p:spPr>
          <a:xfrm>
            <a:off x="-5454542" y="153424"/>
            <a:ext cx="5829000" cy="683400"/>
          </a:xfrm>
          <a:prstGeom prst="rect">
            <a:avLst/>
          </a:prstGeom>
        </p:spPr>
        <p:txBody>
          <a:bodyPr spcFirstLastPara="1" wrap="square" lIns="91425" tIns="91425" rIns="91425" bIns="91425" anchor="t" anchorCtr="0">
            <a:spAutoFit/>
          </a:bodyPr>
          <a:lstStyle/>
          <a:p>
            <a:pPr marL="0" lvl="0" indent="0" algn="l" rtl="0">
              <a:spcBef>
                <a:spcPts val="0"/>
              </a:spcBef>
              <a:spcAft>
                <a:spcPts val="0"/>
              </a:spcAft>
              <a:buNone/>
            </a:pPr>
            <a:r>
              <a:rPr lang="en" dirty="0"/>
              <a:t>Project roadmap</a:t>
            </a:r>
            <a:endParaRPr dirty="0"/>
          </a:p>
        </p:txBody>
      </p:sp>
      <p:sp>
        <p:nvSpPr>
          <p:cNvPr id="1065" name="Google Shape;1065;p68">
            <a:extLst>
              <a:ext uri="{FF2B5EF4-FFF2-40B4-BE49-F238E27FC236}">
                <a16:creationId xmlns:a16="http://schemas.microsoft.com/office/drawing/2014/main" id="{D232C9C4-9551-C3B9-E39D-E550A89B37E2}"/>
              </a:ext>
            </a:extLst>
          </p:cNvPr>
          <p:cNvSpPr txBox="1">
            <a:spLocks noGrp="1"/>
          </p:cNvSpPr>
          <p:nvPr>
            <p:ph type="body" idx="8"/>
          </p:nvPr>
        </p:nvSpPr>
        <p:spPr>
          <a:xfrm>
            <a:off x="13278262" y="2802304"/>
            <a:ext cx="1329151" cy="791179"/>
          </a:xfrm>
          <a:prstGeom prst="rect">
            <a:avLst/>
          </a:prstGeom>
        </p:spPr>
        <p:txBody>
          <a:bodyPr spcFirstLastPara="1" wrap="square" lIns="91425" tIns="91425" rIns="91425" bIns="91425" anchor="t" anchorCtr="0">
            <a:normAutofit/>
          </a:bodyPr>
          <a:lstStyle/>
          <a:p>
            <a:pPr marL="0" lvl="0" indent="0" rtl="0">
              <a:spcBef>
                <a:spcPts val="0"/>
              </a:spcBef>
              <a:spcAft>
                <a:spcPts val="0"/>
              </a:spcAft>
              <a:buNone/>
            </a:pPr>
            <a:r>
              <a:rPr lang="en" dirty="0"/>
              <a:t>SQL </a:t>
            </a:r>
            <a:r>
              <a:rPr lang="en" dirty="0">
                <a:sym typeface="IBM Plex Sans"/>
              </a:rPr>
              <a:t>Queries</a:t>
            </a:r>
            <a:endParaRPr dirty="0">
              <a:sym typeface="IBM Plex Sans"/>
            </a:endParaRPr>
          </a:p>
        </p:txBody>
      </p:sp>
      <p:sp>
        <p:nvSpPr>
          <p:cNvPr id="1066" name="Google Shape;1066;p68">
            <a:extLst>
              <a:ext uri="{FF2B5EF4-FFF2-40B4-BE49-F238E27FC236}">
                <a16:creationId xmlns:a16="http://schemas.microsoft.com/office/drawing/2014/main" id="{8EE492AB-FC00-0BF1-3506-FADE4DD70914}"/>
              </a:ext>
            </a:extLst>
          </p:cNvPr>
          <p:cNvSpPr txBox="1">
            <a:spLocks noGrp="1"/>
          </p:cNvSpPr>
          <p:nvPr>
            <p:ph type="body" idx="9"/>
          </p:nvPr>
        </p:nvSpPr>
        <p:spPr>
          <a:xfrm>
            <a:off x="15074312" y="2802304"/>
            <a:ext cx="1649401" cy="791179"/>
          </a:xfrm>
          <a:prstGeom prst="rect">
            <a:avLst/>
          </a:prstGeom>
        </p:spPr>
        <p:txBody>
          <a:bodyPr spcFirstLastPara="1" wrap="square" lIns="91425" tIns="91425" rIns="91425" bIns="91425" anchor="t" anchorCtr="0">
            <a:normAutofit/>
          </a:bodyPr>
          <a:lstStyle/>
          <a:p>
            <a:pPr marL="0" lvl="0" indent="0" rtl="0">
              <a:spcBef>
                <a:spcPts val="0"/>
              </a:spcBef>
              <a:spcAft>
                <a:spcPts val="0"/>
              </a:spcAft>
              <a:buNone/>
            </a:pPr>
            <a:r>
              <a:rPr lang="en" dirty="0">
                <a:sym typeface="IBM Plex Sans"/>
              </a:rPr>
              <a:t>Results</a:t>
            </a:r>
            <a:r>
              <a:rPr lang="en" dirty="0"/>
              <a:t> </a:t>
            </a:r>
            <a:endParaRPr dirty="0"/>
          </a:p>
        </p:txBody>
      </p:sp>
      <p:sp>
        <p:nvSpPr>
          <p:cNvPr id="1067" name="Google Shape;1067;p68">
            <a:extLst>
              <a:ext uri="{FF2B5EF4-FFF2-40B4-BE49-F238E27FC236}">
                <a16:creationId xmlns:a16="http://schemas.microsoft.com/office/drawing/2014/main" id="{4AA543BF-88ED-E6CC-E35C-EDE13C32F266}"/>
              </a:ext>
            </a:extLst>
          </p:cNvPr>
          <p:cNvSpPr txBox="1">
            <a:spLocks noGrp="1"/>
          </p:cNvSpPr>
          <p:nvPr>
            <p:ph type="body" idx="14"/>
          </p:nvPr>
        </p:nvSpPr>
        <p:spPr>
          <a:xfrm>
            <a:off x="11248935" y="2832231"/>
            <a:ext cx="1487700" cy="1033892"/>
          </a:xfrm>
          <a:prstGeom prst="rect">
            <a:avLst/>
          </a:prstGeom>
        </p:spPr>
        <p:txBody>
          <a:bodyPr spcFirstLastPara="1" wrap="square" lIns="91425" tIns="91425" rIns="91425" bIns="91425" anchor="t" anchorCtr="0">
            <a:normAutofit/>
          </a:bodyPr>
          <a:lstStyle/>
          <a:p>
            <a:pPr marL="0" lvl="0" indent="0">
              <a:lnSpc>
                <a:spcPct val="100000"/>
              </a:lnSpc>
              <a:buNone/>
            </a:pPr>
            <a:r>
              <a:rPr lang="en-US" dirty="0">
                <a:sym typeface="IBM Plex Sans"/>
              </a:rPr>
              <a:t>Database Design </a:t>
            </a:r>
          </a:p>
          <a:p>
            <a:pPr marL="0" lvl="0" indent="0">
              <a:lnSpc>
                <a:spcPct val="100000"/>
              </a:lnSpc>
              <a:buNone/>
            </a:pPr>
            <a:r>
              <a:rPr lang="en-US" dirty="0">
                <a:sym typeface="IBM Plex Sans"/>
              </a:rPr>
              <a:t>Overview</a:t>
            </a:r>
          </a:p>
          <a:p>
            <a:pPr marL="0" lvl="0" indent="0" algn="l">
              <a:buNone/>
            </a:pPr>
            <a:endParaRPr sz="1100" dirty="0">
              <a:sym typeface="IBM Plex Sans"/>
            </a:endParaRPr>
          </a:p>
        </p:txBody>
      </p:sp>
      <p:sp>
        <p:nvSpPr>
          <p:cNvPr id="1068" name="Google Shape;1068;p68">
            <a:extLst>
              <a:ext uri="{FF2B5EF4-FFF2-40B4-BE49-F238E27FC236}">
                <a16:creationId xmlns:a16="http://schemas.microsoft.com/office/drawing/2014/main" id="{327C1C75-8DD8-154C-1752-83B12BB0EDB5}"/>
              </a:ext>
            </a:extLst>
          </p:cNvPr>
          <p:cNvSpPr txBox="1">
            <a:spLocks noGrp="1"/>
          </p:cNvSpPr>
          <p:nvPr>
            <p:ph type="body" idx="13"/>
          </p:nvPr>
        </p:nvSpPr>
        <p:spPr>
          <a:xfrm>
            <a:off x="420649" y="249992"/>
            <a:ext cx="3826865" cy="972996"/>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sz="3600" dirty="0">
                <a:latin typeface="IBM Plex Sans"/>
                <a:sym typeface="IBM Plex Sans"/>
              </a:rPr>
              <a:t>Conclusion</a:t>
            </a:r>
            <a:endParaRPr sz="3600" dirty="0">
              <a:latin typeface="IBM Plex Sans"/>
              <a:sym typeface="IBM Plex Sans"/>
            </a:endParaRPr>
          </a:p>
        </p:txBody>
      </p:sp>
      <p:sp>
        <p:nvSpPr>
          <p:cNvPr id="1069" name="Google Shape;1069;p68">
            <a:extLst>
              <a:ext uri="{FF2B5EF4-FFF2-40B4-BE49-F238E27FC236}">
                <a16:creationId xmlns:a16="http://schemas.microsoft.com/office/drawing/2014/main" id="{7A8A4727-A4FC-5C64-6C55-8286804A5645}"/>
              </a:ext>
            </a:extLst>
          </p:cNvPr>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23</a:t>
            </a:fld>
            <a:endParaRPr/>
          </a:p>
        </p:txBody>
      </p:sp>
      <p:pic>
        <p:nvPicPr>
          <p:cNvPr id="1070" name="Google Shape;1070;p68">
            <a:extLst>
              <a:ext uri="{FF2B5EF4-FFF2-40B4-BE49-F238E27FC236}">
                <a16:creationId xmlns:a16="http://schemas.microsoft.com/office/drawing/2014/main" id="{A2783254-C8F1-DC6B-2221-AB972B192C45}"/>
              </a:ext>
            </a:extLst>
          </p:cNvPr>
          <p:cNvPicPr preferRelativeResize="0"/>
          <p:nvPr/>
        </p:nvPicPr>
        <p:blipFill>
          <a:blip r:embed="rId3">
            <a:alphaModFix amt="75000"/>
          </a:blip>
          <a:stretch>
            <a:fillRect/>
          </a:stretch>
        </p:blipFill>
        <p:spPr>
          <a:xfrm>
            <a:off x="228600" y="4431325"/>
            <a:ext cx="2164500" cy="504799"/>
          </a:xfrm>
          <a:prstGeom prst="rect">
            <a:avLst/>
          </a:prstGeom>
          <a:noFill/>
          <a:ln>
            <a:noFill/>
          </a:ln>
        </p:spPr>
      </p:pic>
      <p:sp>
        <p:nvSpPr>
          <p:cNvPr id="10" name="Google Shape;1063;p68">
            <a:extLst>
              <a:ext uri="{FF2B5EF4-FFF2-40B4-BE49-F238E27FC236}">
                <a16:creationId xmlns:a16="http://schemas.microsoft.com/office/drawing/2014/main" id="{44B39C2E-0500-18EC-0606-9A8C88928DC2}"/>
              </a:ext>
            </a:extLst>
          </p:cNvPr>
          <p:cNvSpPr txBox="1">
            <a:spLocks/>
          </p:cNvSpPr>
          <p:nvPr/>
        </p:nvSpPr>
        <p:spPr>
          <a:xfrm>
            <a:off x="9293712" y="2874619"/>
            <a:ext cx="1729567" cy="94911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292100" algn="ctr" rtl="0">
              <a:lnSpc>
                <a:spcPct val="115000"/>
              </a:lnSpc>
              <a:spcBef>
                <a:spcPts val="0"/>
              </a:spcBef>
              <a:spcAft>
                <a:spcPts val="0"/>
              </a:spcAft>
              <a:buClr>
                <a:schemeClr val="lt1"/>
              </a:buClr>
              <a:buSzPts val="1000"/>
              <a:buFont typeface="Sora Light"/>
              <a:buChar char="●"/>
              <a:defRPr sz="1000" b="0" i="0" u="none" strike="noStrike" cap="none">
                <a:solidFill>
                  <a:schemeClr val="lt1"/>
                </a:solidFill>
                <a:latin typeface="Sora Light"/>
                <a:ea typeface="Sora Light"/>
                <a:cs typeface="Sora Light"/>
                <a:sym typeface="Sora Light"/>
              </a:defRPr>
            </a:lvl1pPr>
            <a:lvl2pPr marL="914400" marR="0" lvl="1" indent="-292100" algn="ctr" rtl="0">
              <a:lnSpc>
                <a:spcPct val="115000"/>
              </a:lnSpc>
              <a:spcBef>
                <a:spcPts val="0"/>
              </a:spcBef>
              <a:spcAft>
                <a:spcPts val="0"/>
              </a:spcAft>
              <a:buClr>
                <a:schemeClr val="lt1"/>
              </a:buClr>
              <a:buSzPts val="1000"/>
              <a:buFont typeface="Sora Light"/>
              <a:buChar char="○"/>
              <a:defRPr sz="1000" b="0" i="0" u="none" strike="noStrike" cap="none">
                <a:solidFill>
                  <a:schemeClr val="lt1"/>
                </a:solidFill>
                <a:latin typeface="Sora Light"/>
                <a:ea typeface="Sora Light"/>
                <a:cs typeface="Sora Light"/>
                <a:sym typeface="Sora Light"/>
              </a:defRPr>
            </a:lvl2pPr>
            <a:lvl3pPr marL="1371600" marR="0" lvl="2" indent="-292100" algn="ctr" rtl="0">
              <a:lnSpc>
                <a:spcPct val="115000"/>
              </a:lnSpc>
              <a:spcBef>
                <a:spcPts val="0"/>
              </a:spcBef>
              <a:spcAft>
                <a:spcPts val="0"/>
              </a:spcAft>
              <a:buClr>
                <a:schemeClr val="lt1"/>
              </a:buClr>
              <a:buSzPts val="1000"/>
              <a:buFont typeface="Sora Light"/>
              <a:buChar char="■"/>
              <a:defRPr sz="1000" b="0" i="0" u="none" strike="noStrike" cap="none">
                <a:solidFill>
                  <a:schemeClr val="lt1"/>
                </a:solidFill>
                <a:latin typeface="Sora Light"/>
                <a:ea typeface="Sora Light"/>
                <a:cs typeface="Sora Light"/>
                <a:sym typeface="Sora Light"/>
              </a:defRPr>
            </a:lvl3pPr>
            <a:lvl4pPr marL="1828800" marR="0" lvl="3" indent="-292100" algn="ctr" rtl="0">
              <a:lnSpc>
                <a:spcPct val="115000"/>
              </a:lnSpc>
              <a:spcBef>
                <a:spcPts val="0"/>
              </a:spcBef>
              <a:spcAft>
                <a:spcPts val="0"/>
              </a:spcAft>
              <a:buClr>
                <a:schemeClr val="lt1"/>
              </a:buClr>
              <a:buSzPts val="1000"/>
              <a:buFont typeface="Sora Light"/>
              <a:buChar char="●"/>
              <a:defRPr sz="1000" b="0" i="0" u="none" strike="noStrike" cap="none">
                <a:solidFill>
                  <a:schemeClr val="lt1"/>
                </a:solidFill>
                <a:latin typeface="Sora Light"/>
                <a:ea typeface="Sora Light"/>
                <a:cs typeface="Sora Light"/>
                <a:sym typeface="Sora Light"/>
              </a:defRPr>
            </a:lvl4pPr>
            <a:lvl5pPr marL="2286000" marR="0" lvl="4" indent="-292100" algn="ctr" rtl="0">
              <a:lnSpc>
                <a:spcPct val="115000"/>
              </a:lnSpc>
              <a:spcBef>
                <a:spcPts val="0"/>
              </a:spcBef>
              <a:spcAft>
                <a:spcPts val="0"/>
              </a:spcAft>
              <a:buClr>
                <a:schemeClr val="lt1"/>
              </a:buClr>
              <a:buSzPts val="1000"/>
              <a:buFont typeface="Sora Light"/>
              <a:buChar char="○"/>
              <a:defRPr sz="1000" b="0" i="0" u="none" strike="noStrike" cap="none">
                <a:solidFill>
                  <a:schemeClr val="lt1"/>
                </a:solidFill>
                <a:latin typeface="Sora Light"/>
                <a:ea typeface="Sora Light"/>
                <a:cs typeface="Sora Light"/>
                <a:sym typeface="Sora Light"/>
              </a:defRPr>
            </a:lvl5pPr>
            <a:lvl6pPr marL="2743200" marR="0" lvl="5" indent="-292100" algn="ctr" rtl="0">
              <a:lnSpc>
                <a:spcPct val="115000"/>
              </a:lnSpc>
              <a:spcBef>
                <a:spcPts val="0"/>
              </a:spcBef>
              <a:spcAft>
                <a:spcPts val="0"/>
              </a:spcAft>
              <a:buClr>
                <a:schemeClr val="lt1"/>
              </a:buClr>
              <a:buSzPts val="1000"/>
              <a:buFont typeface="Sora Light"/>
              <a:buChar char="■"/>
              <a:defRPr sz="1000" b="0" i="0" u="none" strike="noStrike" cap="none">
                <a:solidFill>
                  <a:schemeClr val="lt1"/>
                </a:solidFill>
                <a:latin typeface="Sora Light"/>
                <a:ea typeface="Sora Light"/>
                <a:cs typeface="Sora Light"/>
                <a:sym typeface="Sora Light"/>
              </a:defRPr>
            </a:lvl6pPr>
            <a:lvl7pPr marL="3200400" marR="0" lvl="6" indent="-292100" algn="ctr" rtl="0">
              <a:lnSpc>
                <a:spcPct val="115000"/>
              </a:lnSpc>
              <a:spcBef>
                <a:spcPts val="0"/>
              </a:spcBef>
              <a:spcAft>
                <a:spcPts val="0"/>
              </a:spcAft>
              <a:buClr>
                <a:schemeClr val="lt1"/>
              </a:buClr>
              <a:buSzPts val="1000"/>
              <a:buFont typeface="Sora Light"/>
              <a:buChar char="●"/>
              <a:defRPr sz="1000" b="0" i="0" u="none" strike="noStrike" cap="none">
                <a:solidFill>
                  <a:schemeClr val="lt1"/>
                </a:solidFill>
                <a:latin typeface="Sora Light"/>
                <a:ea typeface="Sora Light"/>
                <a:cs typeface="Sora Light"/>
                <a:sym typeface="Sora Light"/>
              </a:defRPr>
            </a:lvl7pPr>
            <a:lvl8pPr marL="3657600" marR="0" lvl="7" indent="-292100" algn="ctr" rtl="0">
              <a:lnSpc>
                <a:spcPct val="115000"/>
              </a:lnSpc>
              <a:spcBef>
                <a:spcPts val="0"/>
              </a:spcBef>
              <a:spcAft>
                <a:spcPts val="0"/>
              </a:spcAft>
              <a:buClr>
                <a:schemeClr val="lt1"/>
              </a:buClr>
              <a:buSzPts val="1000"/>
              <a:buFont typeface="Sora Light"/>
              <a:buChar char="○"/>
              <a:defRPr sz="1000" b="0" i="0" u="none" strike="noStrike" cap="none">
                <a:solidFill>
                  <a:schemeClr val="lt1"/>
                </a:solidFill>
                <a:latin typeface="Sora Light"/>
                <a:ea typeface="Sora Light"/>
                <a:cs typeface="Sora Light"/>
                <a:sym typeface="Sora Light"/>
              </a:defRPr>
            </a:lvl8pPr>
            <a:lvl9pPr marL="4114800" marR="0" lvl="8" indent="-292100" algn="ctr" rtl="0">
              <a:lnSpc>
                <a:spcPct val="115000"/>
              </a:lnSpc>
              <a:spcBef>
                <a:spcPts val="0"/>
              </a:spcBef>
              <a:spcAft>
                <a:spcPts val="0"/>
              </a:spcAft>
              <a:buClr>
                <a:schemeClr val="lt1"/>
              </a:buClr>
              <a:buSzPts val="1000"/>
              <a:buFont typeface="Sora Light"/>
              <a:buChar char="■"/>
              <a:defRPr sz="1000" b="0" i="0" u="none" strike="noStrike" cap="none">
                <a:solidFill>
                  <a:schemeClr val="lt1"/>
                </a:solidFill>
                <a:latin typeface="Sora Light"/>
                <a:ea typeface="Sora Light"/>
                <a:cs typeface="Sora Light"/>
                <a:sym typeface="Sora Light"/>
              </a:defRPr>
            </a:lvl9pPr>
          </a:lstStyle>
          <a:p>
            <a:pPr marL="0" indent="0">
              <a:buFont typeface="Sora Light"/>
              <a:buNone/>
            </a:pPr>
            <a:r>
              <a:rPr lang="en-US" dirty="0">
                <a:sym typeface="IBM Plex Sans"/>
              </a:rPr>
              <a:t>Introduction</a:t>
            </a:r>
          </a:p>
        </p:txBody>
      </p:sp>
      <p:sp>
        <p:nvSpPr>
          <p:cNvPr id="2" name="TextBox 1">
            <a:extLst>
              <a:ext uri="{FF2B5EF4-FFF2-40B4-BE49-F238E27FC236}">
                <a16:creationId xmlns:a16="http://schemas.microsoft.com/office/drawing/2014/main" id="{59F8D80A-2F21-27EB-6BD9-20683C51E2D2}"/>
              </a:ext>
            </a:extLst>
          </p:cNvPr>
          <p:cNvSpPr txBox="1"/>
          <p:nvPr/>
        </p:nvSpPr>
        <p:spPr>
          <a:xfrm>
            <a:off x="-7890321" y="920882"/>
            <a:ext cx="7541834" cy="3416320"/>
          </a:xfrm>
          <a:prstGeom prst="rect">
            <a:avLst/>
          </a:prstGeom>
          <a:noFill/>
        </p:spPr>
        <p:txBody>
          <a:bodyPr wrap="square" rtlCol="0">
            <a:spAutoFit/>
          </a:bodyPr>
          <a:lstStyle/>
          <a:p>
            <a:r>
              <a:rPr lang="en-US" sz="1800" b="1" dirty="0"/>
              <a:t>Results and Insights:</a:t>
            </a:r>
          </a:p>
          <a:p>
            <a:endParaRPr lang="en-US" sz="1800" b="1" dirty="0"/>
          </a:p>
          <a:p>
            <a:pPr marL="285750" indent="-285750">
              <a:buFont typeface="Arial" panose="020B0604020202020204" pitchFamily="34" charset="0"/>
              <a:buChar char="•"/>
            </a:pPr>
            <a:r>
              <a:rPr lang="en-US" sz="1800" dirty="0"/>
              <a:t>Identified which products are sold in each store, along with store names and locations.</a:t>
            </a:r>
          </a:p>
          <a:p>
            <a:pPr marL="285750" indent="-285750">
              <a:buFont typeface="Arial" panose="020B0604020202020204" pitchFamily="34" charset="0"/>
              <a:buChar char="•"/>
            </a:pPr>
            <a:r>
              <a:rPr lang="en-US" sz="1800" dirty="0"/>
              <a:t>Retrieved the highest-value order based on the maximum payment amount.</a:t>
            </a:r>
          </a:p>
          <a:p>
            <a:pPr marL="285750" indent="-285750">
              <a:buFont typeface="Arial" panose="020B0604020202020204" pitchFamily="34" charset="0"/>
              <a:buChar char="•"/>
            </a:pPr>
            <a:r>
              <a:rPr lang="en-US" sz="1800" dirty="0"/>
              <a:t>Found customers who have never created a cart, indicating low engagement.</a:t>
            </a:r>
          </a:p>
          <a:p>
            <a:pPr marL="285750" indent="-285750">
              <a:buFont typeface="Arial" panose="020B0604020202020204" pitchFamily="34" charset="0"/>
              <a:buChar char="•"/>
            </a:pPr>
            <a:r>
              <a:rPr lang="en-US" sz="1800" dirty="0"/>
              <a:t>Counted how many reviews each customer submitted to measure review activity. </a:t>
            </a:r>
          </a:p>
          <a:p>
            <a:pPr marL="285750" indent="-285750">
              <a:buFont typeface="Arial" panose="020B0604020202020204" pitchFamily="34" charset="0"/>
              <a:buChar char="•"/>
            </a:pPr>
            <a:r>
              <a:rPr lang="en-US" sz="1800" dirty="0"/>
              <a:t>Added a normalized </a:t>
            </a:r>
            <a:r>
              <a:rPr lang="en-US" sz="1800" dirty="0" err="1"/>
              <a:t>PhoneNumber</a:t>
            </a:r>
            <a:r>
              <a:rPr lang="en-US" sz="1800" dirty="0"/>
              <a:t> table to support clean and scalable customer data.</a:t>
            </a:r>
          </a:p>
        </p:txBody>
      </p:sp>
      <p:sp>
        <p:nvSpPr>
          <p:cNvPr id="3" name="TextBox 2">
            <a:extLst>
              <a:ext uri="{FF2B5EF4-FFF2-40B4-BE49-F238E27FC236}">
                <a16:creationId xmlns:a16="http://schemas.microsoft.com/office/drawing/2014/main" id="{F3217C89-1D5A-A8EA-809A-A857B99B28A8}"/>
              </a:ext>
            </a:extLst>
          </p:cNvPr>
          <p:cNvSpPr txBox="1"/>
          <p:nvPr/>
        </p:nvSpPr>
        <p:spPr>
          <a:xfrm>
            <a:off x="374458" y="1317608"/>
            <a:ext cx="8209279" cy="2800767"/>
          </a:xfrm>
          <a:prstGeom prst="rect">
            <a:avLst/>
          </a:prstGeom>
          <a:noFill/>
        </p:spPr>
        <p:txBody>
          <a:bodyPr wrap="square" rtlCol="0">
            <a:spAutoFit/>
          </a:bodyPr>
          <a:lstStyle/>
          <a:p>
            <a:r>
              <a:rPr lang="en-US" sz="1600" dirty="0"/>
              <a:t>We built a fully normalized relational database that mimics Instacart’s workflow, from cart creation to payment and delivery. Through our ER diagram, table design, and SQL queries, we demonstrated that the schema imitates real-world operations and supports meaningful analytical insights. This project strengthened our technical skills and our ability to model realistic business systems. </a:t>
            </a:r>
          </a:p>
          <a:p>
            <a:r>
              <a:rPr lang="en-US" sz="1600" b="1" dirty="0"/>
              <a:t>Key Takeaways: </a:t>
            </a:r>
          </a:p>
          <a:p>
            <a:pPr marL="285750" indent="-285750">
              <a:buFont typeface="Arial" panose="020B0604020202020204" pitchFamily="34" charset="0"/>
              <a:buChar char="•"/>
            </a:pPr>
            <a:r>
              <a:rPr lang="en-US" sz="1600" dirty="0"/>
              <a:t>ER diagram clearly captured the major entities and their relationships.</a:t>
            </a:r>
          </a:p>
          <a:p>
            <a:pPr marL="285750" indent="-285750">
              <a:buFont typeface="Arial" panose="020B0604020202020204" pitchFamily="34" charset="0"/>
              <a:buChar char="•"/>
            </a:pPr>
            <a:r>
              <a:rPr lang="en-US" sz="1600" dirty="0"/>
              <a:t>Normalized tables ensured clean, efficient, and reliable data structure.</a:t>
            </a:r>
          </a:p>
          <a:p>
            <a:pPr marL="285750" indent="-285750">
              <a:buFont typeface="Arial" panose="020B0604020202020204" pitchFamily="34" charset="0"/>
              <a:buChar char="•"/>
            </a:pPr>
            <a:r>
              <a:rPr lang="en-US" sz="1600" dirty="0"/>
              <a:t>SQL queries validated data integrity and uncovered useful patterns.</a:t>
            </a:r>
          </a:p>
          <a:p>
            <a:pPr marL="285750" indent="-285750">
              <a:buFont typeface="Arial" panose="020B0604020202020204" pitchFamily="34" charset="0"/>
              <a:buChar char="•"/>
            </a:pPr>
            <a:r>
              <a:rPr lang="en-US" sz="1600" dirty="0"/>
              <a:t>Enhanced our skills in database design, SQL querying, and modeling real-world workflows.</a:t>
            </a:r>
          </a:p>
        </p:txBody>
      </p:sp>
    </p:spTree>
    <p:extLst>
      <p:ext uri="{BB962C8B-B14F-4D97-AF65-F5344CB8AC3E}">
        <p14:creationId xmlns:p14="http://schemas.microsoft.com/office/powerpoint/2010/main" val="224802066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1618"/>
        <p:cNvGrpSpPr/>
        <p:nvPr/>
      </p:nvGrpSpPr>
      <p:grpSpPr>
        <a:xfrm>
          <a:off x="0" y="0"/>
          <a:ext cx="0" cy="0"/>
          <a:chOff x="0" y="0"/>
          <a:chExt cx="0" cy="0"/>
        </a:xfrm>
      </p:grpSpPr>
      <p:sp>
        <p:nvSpPr>
          <p:cNvPr id="1619" name="Google Shape;1619;p90"/>
          <p:cNvSpPr txBox="1">
            <a:spLocks noGrp="1"/>
          </p:cNvSpPr>
          <p:nvPr>
            <p:ph type="title"/>
          </p:nvPr>
        </p:nvSpPr>
        <p:spPr>
          <a:xfrm>
            <a:off x="38100" y="1541129"/>
            <a:ext cx="6637500" cy="1499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Any questions? </a:t>
            </a:r>
            <a:endParaRPr dirty="0"/>
          </a:p>
          <a:p>
            <a:pPr marL="0" lvl="0" indent="0" algn="l" rtl="0">
              <a:spcBef>
                <a:spcPts val="0"/>
              </a:spcBef>
              <a:spcAft>
                <a:spcPts val="0"/>
              </a:spcAft>
              <a:buNone/>
            </a:pPr>
            <a:r>
              <a:rPr lang="en" dirty="0"/>
              <a:t>Ask away!</a:t>
            </a:r>
            <a:endParaRPr dirty="0"/>
          </a:p>
        </p:txBody>
      </p:sp>
      <p:sp>
        <p:nvSpPr>
          <p:cNvPr id="1623" name="Google Shape;1623;p90"/>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24</a:t>
            </a:fld>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1627"/>
        <p:cNvGrpSpPr/>
        <p:nvPr/>
      </p:nvGrpSpPr>
      <p:grpSpPr>
        <a:xfrm>
          <a:off x="0" y="0"/>
          <a:ext cx="0" cy="0"/>
          <a:chOff x="0" y="0"/>
          <a:chExt cx="0" cy="0"/>
        </a:xfrm>
      </p:grpSpPr>
      <p:sp>
        <p:nvSpPr>
          <p:cNvPr id="1628" name="Google Shape;1628;p91"/>
          <p:cNvSpPr txBox="1">
            <a:spLocks noGrp="1"/>
          </p:cNvSpPr>
          <p:nvPr>
            <p:ph type="title"/>
          </p:nvPr>
        </p:nvSpPr>
        <p:spPr>
          <a:xfrm>
            <a:off x="2662050" y="1569925"/>
            <a:ext cx="3819900" cy="1031400"/>
          </a:xfrm>
          <a:prstGeom prst="rect">
            <a:avLst/>
          </a:prstGeom>
        </p:spPr>
        <p:txBody>
          <a:bodyPr spcFirstLastPara="1" wrap="square" lIns="91425" tIns="91425" rIns="91425" bIns="91425" anchor="t" anchorCtr="0">
            <a:spAutoFit/>
          </a:bodyPr>
          <a:lstStyle/>
          <a:p>
            <a:pPr marL="0" lvl="0" indent="0" algn="ctr" rtl="0">
              <a:spcBef>
                <a:spcPts val="0"/>
              </a:spcBef>
              <a:spcAft>
                <a:spcPts val="0"/>
              </a:spcAft>
              <a:buNone/>
            </a:pPr>
            <a:r>
              <a:rPr lang="en"/>
              <a:t>Thank you</a:t>
            </a:r>
            <a:endParaRPr/>
          </a:p>
        </p:txBody>
      </p:sp>
      <p:sp>
        <p:nvSpPr>
          <p:cNvPr id="1629" name="Google Shape;1629;p91"/>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25</a:t>
            </a:fld>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010"/>
        <p:cNvGrpSpPr/>
        <p:nvPr/>
      </p:nvGrpSpPr>
      <p:grpSpPr>
        <a:xfrm>
          <a:off x="0" y="0"/>
          <a:ext cx="0" cy="0"/>
          <a:chOff x="0" y="0"/>
          <a:chExt cx="0" cy="0"/>
        </a:xfrm>
      </p:grpSpPr>
      <p:sp>
        <p:nvSpPr>
          <p:cNvPr id="1013" name="Google Shape;1013;p65"/>
          <p:cNvSpPr txBox="1">
            <a:spLocks noGrp="1"/>
          </p:cNvSpPr>
          <p:nvPr>
            <p:ph type="title"/>
          </p:nvPr>
        </p:nvSpPr>
        <p:spPr>
          <a:xfrm>
            <a:off x="91950" y="136284"/>
            <a:ext cx="4390500" cy="1436997"/>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Meet the team</a:t>
            </a:r>
            <a:endParaRPr dirty="0"/>
          </a:p>
        </p:txBody>
      </p:sp>
      <p:sp>
        <p:nvSpPr>
          <p:cNvPr id="1014" name="Google Shape;1014;p65"/>
          <p:cNvSpPr txBox="1">
            <a:spLocks noGrp="1"/>
          </p:cNvSpPr>
          <p:nvPr>
            <p:ph type="subTitle" idx="1"/>
          </p:nvPr>
        </p:nvSpPr>
        <p:spPr>
          <a:xfrm>
            <a:off x="1631032" y="3496025"/>
            <a:ext cx="2541954" cy="480900"/>
          </a:xfrm>
          <a:prstGeom prst="rect">
            <a:avLst/>
          </a:prstGeom>
        </p:spPr>
        <p:txBody>
          <a:bodyPr spcFirstLastPara="1" wrap="square" lIns="0" tIns="0" rIns="91425" bIns="91425" anchor="t" anchorCtr="0">
            <a:noAutofit/>
          </a:bodyPr>
          <a:lstStyle/>
          <a:p>
            <a:pPr marL="0" lvl="0" indent="0" algn="ctr" rtl="0">
              <a:spcBef>
                <a:spcPts val="0"/>
              </a:spcBef>
              <a:spcAft>
                <a:spcPts val="0"/>
              </a:spcAft>
              <a:buNone/>
            </a:pPr>
            <a:r>
              <a:rPr lang="en" sz="1400" dirty="0"/>
              <a:t>Prathamesh Deshpande</a:t>
            </a:r>
            <a:endParaRPr sz="1400" dirty="0"/>
          </a:p>
          <a:p>
            <a:pPr marL="0" lvl="0" indent="0" algn="ctr" rtl="0">
              <a:spcBef>
                <a:spcPts val="0"/>
              </a:spcBef>
              <a:spcAft>
                <a:spcPts val="0"/>
              </a:spcAft>
              <a:buNone/>
            </a:pPr>
            <a:r>
              <a:rPr lang="en" sz="1400" dirty="0"/>
              <a:t>MS Information Science</a:t>
            </a:r>
            <a:endParaRPr sz="1400" dirty="0"/>
          </a:p>
          <a:p>
            <a:pPr marL="0" lvl="0" indent="0" algn="ctr" rtl="0">
              <a:spcBef>
                <a:spcPts val="0"/>
              </a:spcBef>
              <a:spcAft>
                <a:spcPts val="0"/>
              </a:spcAft>
              <a:buNone/>
            </a:pPr>
            <a:endParaRPr sz="1400" dirty="0"/>
          </a:p>
        </p:txBody>
      </p:sp>
      <p:sp>
        <p:nvSpPr>
          <p:cNvPr id="1015" name="Google Shape;1015;p65"/>
          <p:cNvSpPr txBox="1">
            <a:spLocks noGrp="1"/>
          </p:cNvSpPr>
          <p:nvPr>
            <p:ph type="subTitle" idx="5"/>
          </p:nvPr>
        </p:nvSpPr>
        <p:spPr>
          <a:xfrm>
            <a:off x="3174454" y="1943666"/>
            <a:ext cx="2541954" cy="480900"/>
          </a:xfrm>
          <a:prstGeom prst="rect">
            <a:avLst/>
          </a:prstGeom>
        </p:spPr>
        <p:txBody>
          <a:bodyPr spcFirstLastPara="1" wrap="square" lIns="0" tIns="0" rIns="91425" bIns="91425" anchor="t" anchorCtr="0">
            <a:noAutofit/>
          </a:bodyPr>
          <a:lstStyle/>
          <a:p>
            <a:pPr marL="0" lvl="0" indent="0" algn="ctr" rtl="0">
              <a:spcBef>
                <a:spcPts val="0"/>
              </a:spcBef>
              <a:spcAft>
                <a:spcPts val="0"/>
              </a:spcAft>
              <a:buNone/>
            </a:pPr>
            <a:r>
              <a:rPr lang="en" sz="1400" dirty="0"/>
              <a:t>Avi Kumar </a:t>
            </a:r>
            <a:r>
              <a:rPr lang="en" sz="1400" dirty="0" err="1"/>
              <a:t>Talaviya</a:t>
            </a:r>
            <a:endParaRPr sz="1400" dirty="0"/>
          </a:p>
          <a:p>
            <a:pPr marL="0" lvl="0" indent="0" algn="ctr" rtl="0">
              <a:spcBef>
                <a:spcPts val="0"/>
              </a:spcBef>
              <a:spcAft>
                <a:spcPts val="0"/>
              </a:spcAft>
              <a:buNone/>
            </a:pPr>
            <a:r>
              <a:rPr lang="en" sz="1400" dirty="0"/>
              <a:t>MS Information Science</a:t>
            </a:r>
            <a:endParaRPr sz="1400" dirty="0"/>
          </a:p>
        </p:txBody>
      </p:sp>
      <p:sp>
        <p:nvSpPr>
          <p:cNvPr id="1016" name="Google Shape;1016;p65"/>
          <p:cNvSpPr txBox="1">
            <a:spLocks noGrp="1"/>
          </p:cNvSpPr>
          <p:nvPr>
            <p:ph type="subTitle" idx="8"/>
          </p:nvPr>
        </p:nvSpPr>
        <p:spPr>
          <a:xfrm>
            <a:off x="192931" y="1943666"/>
            <a:ext cx="2541955" cy="480900"/>
          </a:xfrm>
          <a:prstGeom prst="rect">
            <a:avLst/>
          </a:prstGeom>
        </p:spPr>
        <p:txBody>
          <a:bodyPr spcFirstLastPara="1" wrap="square" lIns="0" tIns="0" rIns="91425" bIns="91425" anchor="t" anchorCtr="0">
            <a:noAutofit/>
          </a:bodyPr>
          <a:lstStyle/>
          <a:p>
            <a:pPr marL="0" lvl="0" indent="0" algn="ctr" rtl="0">
              <a:spcBef>
                <a:spcPts val="0"/>
              </a:spcBef>
              <a:spcAft>
                <a:spcPts val="0"/>
              </a:spcAft>
              <a:buNone/>
            </a:pPr>
            <a:r>
              <a:rPr lang="en-US" sz="1400" dirty="0"/>
              <a:t>Sharad </a:t>
            </a:r>
            <a:r>
              <a:rPr lang="en-US" sz="1400" dirty="0" err="1"/>
              <a:t>Talekar</a:t>
            </a:r>
            <a:endParaRPr lang="en-US" sz="1400" dirty="0"/>
          </a:p>
          <a:p>
            <a:pPr marL="0" lvl="0" indent="0" algn="ctr" rtl="0">
              <a:spcBef>
                <a:spcPts val="0"/>
              </a:spcBef>
              <a:spcAft>
                <a:spcPts val="0"/>
              </a:spcAft>
              <a:buNone/>
            </a:pPr>
            <a:r>
              <a:rPr lang="en-US" sz="1400" dirty="0"/>
              <a:t>MS Information Science</a:t>
            </a:r>
            <a:endParaRPr sz="1400" dirty="0"/>
          </a:p>
        </p:txBody>
      </p:sp>
      <p:sp>
        <p:nvSpPr>
          <p:cNvPr id="1018" name="Google Shape;1018;p65"/>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3</a:t>
            </a:fld>
            <a:endParaRPr/>
          </a:p>
        </p:txBody>
      </p:sp>
      <p:pic>
        <p:nvPicPr>
          <p:cNvPr id="1019" name="Google Shape;1019;p65"/>
          <p:cNvPicPr preferRelativeResize="0"/>
          <p:nvPr/>
        </p:nvPicPr>
        <p:blipFill>
          <a:blip r:embed="rId3">
            <a:alphaModFix amt="75000"/>
          </a:blip>
          <a:stretch>
            <a:fillRect/>
          </a:stretch>
        </p:blipFill>
        <p:spPr>
          <a:xfrm>
            <a:off x="6829425" y="4431325"/>
            <a:ext cx="2164500" cy="504799"/>
          </a:xfrm>
          <a:prstGeom prst="rect">
            <a:avLst/>
          </a:prstGeom>
          <a:noFill/>
          <a:ln>
            <a:noFill/>
          </a:ln>
        </p:spPr>
      </p:pic>
      <p:sp>
        <p:nvSpPr>
          <p:cNvPr id="12" name="Google Shape;1015;p65">
            <a:extLst>
              <a:ext uri="{FF2B5EF4-FFF2-40B4-BE49-F238E27FC236}">
                <a16:creationId xmlns:a16="http://schemas.microsoft.com/office/drawing/2014/main" id="{D64EA3D7-C352-1642-CF8A-5E6BFD049631}"/>
              </a:ext>
            </a:extLst>
          </p:cNvPr>
          <p:cNvSpPr txBox="1">
            <a:spLocks/>
          </p:cNvSpPr>
          <p:nvPr/>
        </p:nvSpPr>
        <p:spPr>
          <a:xfrm>
            <a:off x="6155977" y="1943666"/>
            <a:ext cx="2795092" cy="480900"/>
          </a:xfrm>
          <a:prstGeom prst="rect">
            <a:avLst/>
          </a:prstGeom>
          <a:noFill/>
          <a:ln>
            <a:noFill/>
          </a:ln>
        </p:spPr>
        <p:txBody>
          <a:bodyPr spcFirstLastPara="1" wrap="square" lIns="0" tIns="0" rIns="91425" bIns="91425" anchor="t" anchorCtr="0">
            <a:noAutofit/>
          </a:bodyPr>
          <a:lstStyle>
            <a:defPPr marR="0" lvl="0" algn="l" rtl="0">
              <a:lnSpc>
                <a:spcPct val="100000"/>
              </a:lnSpc>
              <a:spcBef>
                <a:spcPts val="0"/>
              </a:spcBef>
              <a:spcAft>
                <a:spcPts val="0"/>
              </a:spcAft>
            </a:defPPr>
            <a:lvl1pPr marL="457200" marR="0" lvl="0" indent="-304800" algn="l" rtl="0">
              <a:lnSpc>
                <a:spcPct val="115000"/>
              </a:lnSpc>
              <a:spcBef>
                <a:spcPts val="0"/>
              </a:spcBef>
              <a:spcAft>
                <a:spcPts val="0"/>
              </a:spcAft>
              <a:buClr>
                <a:schemeClr val="dk2"/>
              </a:buClr>
              <a:buSzPts val="1000"/>
              <a:buFont typeface="Sora"/>
              <a:buNone/>
              <a:defRPr sz="1000" b="0" i="0" u="none" strike="noStrike" cap="none">
                <a:solidFill>
                  <a:schemeClr val="dk2"/>
                </a:solidFill>
                <a:latin typeface="Sora"/>
                <a:ea typeface="Sora"/>
                <a:cs typeface="Sora"/>
                <a:sym typeface="Sora"/>
              </a:defRPr>
            </a:lvl1pPr>
            <a:lvl2pPr marL="914400" marR="0" lvl="1" indent="-304800" algn="l" rtl="0">
              <a:lnSpc>
                <a:spcPct val="115000"/>
              </a:lnSpc>
              <a:spcBef>
                <a:spcPts val="0"/>
              </a:spcBef>
              <a:spcAft>
                <a:spcPts val="0"/>
              </a:spcAft>
              <a:buClr>
                <a:schemeClr val="dk2"/>
              </a:buClr>
              <a:buSzPts val="1000"/>
              <a:buFont typeface="Sora"/>
              <a:buNone/>
              <a:defRPr sz="1000" b="0" i="0" u="none" strike="noStrike" cap="none">
                <a:solidFill>
                  <a:schemeClr val="dk2"/>
                </a:solidFill>
                <a:latin typeface="Sora"/>
                <a:ea typeface="Sora"/>
                <a:cs typeface="Sora"/>
                <a:sym typeface="Sora"/>
              </a:defRPr>
            </a:lvl2pPr>
            <a:lvl3pPr marL="1371600" marR="0" lvl="2" indent="-304800" algn="l" rtl="0">
              <a:lnSpc>
                <a:spcPct val="115000"/>
              </a:lnSpc>
              <a:spcBef>
                <a:spcPts val="0"/>
              </a:spcBef>
              <a:spcAft>
                <a:spcPts val="0"/>
              </a:spcAft>
              <a:buClr>
                <a:schemeClr val="dk2"/>
              </a:buClr>
              <a:buSzPts val="1000"/>
              <a:buFont typeface="Sora"/>
              <a:buNone/>
              <a:defRPr sz="1000" b="0" i="0" u="none" strike="noStrike" cap="none">
                <a:solidFill>
                  <a:schemeClr val="dk2"/>
                </a:solidFill>
                <a:latin typeface="Sora"/>
                <a:ea typeface="Sora"/>
                <a:cs typeface="Sora"/>
                <a:sym typeface="Sora"/>
              </a:defRPr>
            </a:lvl3pPr>
            <a:lvl4pPr marL="1828800" marR="0" lvl="3" indent="-304800" algn="l" rtl="0">
              <a:lnSpc>
                <a:spcPct val="115000"/>
              </a:lnSpc>
              <a:spcBef>
                <a:spcPts val="0"/>
              </a:spcBef>
              <a:spcAft>
                <a:spcPts val="0"/>
              </a:spcAft>
              <a:buClr>
                <a:schemeClr val="dk2"/>
              </a:buClr>
              <a:buSzPts val="1000"/>
              <a:buFont typeface="Sora"/>
              <a:buNone/>
              <a:defRPr sz="1000" b="0" i="0" u="none" strike="noStrike" cap="none">
                <a:solidFill>
                  <a:schemeClr val="dk2"/>
                </a:solidFill>
                <a:latin typeface="Sora"/>
                <a:ea typeface="Sora"/>
                <a:cs typeface="Sora"/>
                <a:sym typeface="Sora"/>
              </a:defRPr>
            </a:lvl4pPr>
            <a:lvl5pPr marL="2286000" marR="0" lvl="4" indent="-304800" algn="l" rtl="0">
              <a:lnSpc>
                <a:spcPct val="115000"/>
              </a:lnSpc>
              <a:spcBef>
                <a:spcPts val="0"/>
              </a:spcBef>
              <a:spcAft>
                <a:spcPts val="0"/>
              </a:spcAft>
              <a:buClr>
                <a:schemeClr val="dk2"/>
              </a:buClr>
              <a:buSzPts val="1000"/>
              <a:buFont typeface="Sora"/>
              <a:buNone/>
              <a:defRPr sz="1000" b="0" i="0" u="none" strike="noStrike" cap="none">
                <a:solidFill>
                  <a:schemeClr val="dk2"/>
                </a:solidFill>
                <a:latin typeface="Sora"/>
                <a:ea typeface="Sora"/>
                <a:cs typeface="Sora"/>
                <a:sym typeface="Sora"/>
              </a:defRPr>
            </a:lvl5pPr>
            <a:lvl6pPr marL="2743200" marR="0" lvl="5" indent="-304800" algn="l" rtl="0">
              <a:lnSpc>
                <a:spcPct val="115000"/>
              </a:lnSpc>
              <a:spcBef>
                <a:spcPts val="0"/>
              </a:spcBef>
              <a:spcAft>
                <a:spcPts val="0"/>
              </a:spcAft>
              <a:buClr>
                <a:schemeClr val="dk2"/>
              </a:buClr>
              <a:buSzPts val="1000"/>
              <a:buFont typeface="Sora"/>
              <a:buNone/>
              <a:defRPr sz="1000" b="0" i="0" u="none" strike="noStrike" cap="none">
                <a:solidFill>
                  <a:schemeClr val="dk2"/>
                </a:solidFill>
                <a:latin typeface="Sora"/>
                <a:ea typeface="Sora"/>
                <a:cs typeface="Sora"/>
                <a:sym typeface="Sora"/>
              </a:defRPr>
            </a:lvl6pPr>
            <a:lvl7pPr marL="3200400" marR="0" lvl="6" indent="-304800" algn="l" rtl="0">
              <a:lnSpc>
                <a:spcPct val="115000"/>
              </a:lnSpc>
              <a:spcBef>
                <a:spcPts val="0"/>
              </a:spcBef>
              <a:spcAft>
                <a:spcPts val="0"/>
              </a:spcAft>
              <a:buClr>
                <a:schemeClr val="dk2"/>
              </a:buClr>
              <a:buSzPts val="1000"/>
              <a:buFont typeface="Sora"/>
              <a:buNone/>
              <a:defRPr sz="1000" b="0" i="0" u="none" strike="noStrike" cap="none">
                <a:solidFill>
                  <a:schemeClr val="dk2"/>
                </a:solidFill>
                <a:latin typeface="Sora"/>
                <a:ea typeface="Sora"/>
                <a:cs typeface="Sora"/>
                <a:sym typeface="Sora"/>
              </a:defRPr>
            </a:lvl7pPr>
            <a:lvl8pPr marL="3657600" marR="0" lvl="7" indent="-304800" algn="l" rtl="0">
              <a:lnSpc>
                <a:spcPct val="115000"/>
              </a:lnSpc>
              <a:spcBef>
                <a:spcPts val="0"/>
              </a:spcBef>
              <a:spcAft>
                <a:spcPts val="0"/>
              </a:spcAft>
              <a:buClr>
                <a:schemeClr val="dk2"/>
              </a:buClr>
              <a:buSzPts val="1000"/>
              <a:buFont typeface="Sora"/>
              <a:buNone/>
              <a:defRPr sz="1000" b="0" i="0" u="none" strike="noStrike" cap="none">
                <a:solidFill>
                  <a:schemeClr val="dk2"/>
                </a:solidFill>
                <a:latin typeface="Sora"/>
                <a:ea typeface="Sora"/>
                <a:cs typeface="Sora"/>
                <a:sym typeface="Sora"/>
              </a:defRPr>
            </a:lvl8pPr>
            <a:lvl9pPr marL="4114800" marR="0" lvl="8" indent="-304800" algn="l" rtl="0">
              <a:lnSpc>
                <a:spcPct val="115000"/>
              </a:lnSpc>
              <a:spcBef>
                <a:spcPts val="0"/>
              </a:spcBef>
              <a:spcAft>
                <a:spcPts val="0"/>
              </a:spcAft>
              <a:buClr>
                <a:schemeClr val="dk2"/>
              </a:buClr>
              <a:buSzPts val="1000"/>
              <a:buFont typeface="Sora"/>
              <a:buNone/>
              <a:defRPr sz="1000" b="0" i="0" u="none" strike="noStrike" cap="none">
                <a:solidFill>
                  <a:schemeClr val="dk2"/>
                </a:solidFill>
                <a:latin typeface="Sora"/>
                <a:ea typeface="Sora"/>
                <a:cs typeface="Sora"/>
                <a:sym typeface="Sora"/>
              </a:defRPr>
            </a:lvl9pPr>
          </a:lstStyle>
          <a:p>
            <a:pPr algn="ctr"/>
            <a:r>
              <a:rPr lang="en-US" sz="1400" dirty="0"/>
              <a:t>Ayesha Siddiqua </a:t>
            </a:r>
            <a:r>
              <a:rPr lang="en-US" sz="1400" dirty="0" err="1"/>
              <a:t>Guffran</a:t>
            </a:r>
            <a:endParaRPr lang="en-US" sz="1400" dirty="0"/>
          </a:p>
          <a:p>
            <a:pPr algn="ctr"/>
            <a:r>
              <a:rPr lang="en-US" sz="1400" dirty="0"/>
              <a:t>MS Information Science</a:t>
            </a:r>
          </a:p>
        </p:txBody>
      </p:sp>
      <p:sp>
        <p:nvSpPr>
          <p:cNvPr id="15" name="Google Shape;1014;p65">
            <a:extLst>
              <a:ext uri="{FF2B5EF4-FFF2-40B4-BE49-F238E27FC236}">
                <a16:creationId xmlns:a16="http://schemas.microsoft.com/office/drawing/2014/main" id="{6AA56A84-2065-2DC5-C9B0-D2952FE70EA6}"/>
              </a:ext>
            </a:extLst>
          </p:cNvPr>
          <p:cNvSpPr txBox="1">
            <a:spLocks/>
          </p:cNvSpPr>
          <p:nvPr/>
        </p:nvSpPr>
        <p:spPr>
          <a:xfrm>
            <a:off x="4971016" y="3496025"/>
            <a:ext cx="2442203" cy="480900"/>
          </a:xfrm>
          <a:prstGeom prst="rect">
            <a:avLst/>
          </a:prstGeom>
          <a:noFill/>
          <a:ln>
            <a:noFill/>
          </a:ln>
        </p:spPr>
        <p:txBody>
          <a:bodyPr spcFirstLastPara="1" wrap="square" lIns="0" tIns="0" rIns="91425" bIns="91425" anchor="t" anchorCtr="0">
            <a:noAutofit/>
          </a:bodyPr>
          <a:lstStyle>
            <a:defPPr marR="0" lvl="0" algn="l" rtl="0">
              <a:lnSpc>
                <a:spcPct val="100000"/>
              </a:lnSpc>
              <a:spcBef>
                <a:spcPts val="0"/>
              </a:spcBef>
              <a:spcAft>
                <a:spcPts val="0"/>
              </a:spcAft>
            </a:defPPr>
            <a:lvl1pPr marL="457200" marR="0" lvl="0" indent="-304800" algn="l" rtl="0">
              <a:lnSpc>
                <a:spcPct val="115000"/>
              </a:lnSpc>
              <a:spcBef>
                <a:spcPts val="0"/>
              </a:spcBef>
              <a:spcAft>
                <a:spcPts val="0"/>
              </a:spcAft>
              <a:buClr>
                <a:schemeClr val="dk2"/>
              </a:buClr>
              <a:buSzPts val="1000"/>
              <a:buFont typeface="Sora"/>
              <a:buNone/>
              <a:defRPr sz="1000" b="0" i="0" u="none" strike="noStrike" cap="none">
                <a:solidFill>
                  <a:schemeClr val="dk2"/>
                </a:solidFill>
                <a:latin typeface="Sora"/>
                <a:ea typeface="Sora"/>
                <a:cs typeface="Sora"/>
                <a:sym typeface="Sora"/>
              </a:defRPr>
            </a:lvl1pPr>
            <a:lvl2pPr marL="914400" marR="0" lvl="1" indent="-304800" algn="l" rtl="0">
              <a:lnSpc>
                <a:spcPct val="115000"/>
              </a:lnSpc>
              <a:spcBef>
                <a:spcPts val="0"/>
              </a:spcBef>
              <a:spcAft>
                <a:spcPts val="0"/>
              </a:spcAft>
              <a:buClr>
                <a:schemeClr val="dk2"/>
              </a:buClr>
              <a:buSzPts val="1000"/>
              <a:buFont typeface="Sora"/>
              <a:buNone/>
              <a:defRPr sz="1000" b="0" i="0" u="none" strike="noStrike" cap="none">
                <a:solidFill>
                  <a:schemeClr val="dk2"/>
                </a:solidFill>
                <a:latin typeface="Sora"/>
                <a:ea typeface="Sora"/>
                <a:cs typeface="Sora"/>
                <a:sym typeface="Sora"/>
              </a:defRPr>
            </a:lvl2pPr>
            <a:lvl3pPr marL="1371600" marR="0" lvl="2" indent="-304800" algn="l" rtl="0">
              <a:lnSpc>
                <a:spcPct val="115000"/>
              </a:lnSpc>
              <a:spcBef>
                <a:spcPts val="0"/>
              </a:spcBef>
              <a:spcAft>
                <a:spcPts val="0"/>
              </a:spcAft>
              <a:buClr>
                <a:schemeClr val="dk2"/>
              </a:buClr>
              <a:buSzPts val="1000"/>
              <a:buFont typeface="Sora"/>
              <a:buNone/>
              <a:defRPr sz="1000" b="0" i="0" u="none" strike="noStrike" cap="none">
                <a:solidFill>
                  <a:schemeClr val="dk2"/>
                </a:solidFill>
                <a:latin typeface="Sora"/>
                <a:ea typeface="Sora"/>
                <a:cs typeface="Sora"/>
                <a:sym typeface="Sora"/>
              </a:defRPr>
            </a:lvl3pPr>
            <a:lvl4pPr marL="1828800" marR="0" lvl="3" indent="-304800" algn="l" rtl="0">
              <a:lnSpc>
                <a:spcPct val="115000"/>
              </a:lnSpc>
              <a:spcBef>
                <a:spcPts val="0"/>
              </a:spcBef>
              <a:spcAft>
                <a:spcPts val="0"/>
              </a:spcAft>
              <a:buClr>
                <a:schemeClr val="dk2"/>
              </a:buClr>
              <a:buSzPts val="1000"/>
              <a:buFont typeface="Sora"/>
              <a:buNone/>
              <a:defRPr sz="1000" b="0" i="0" u="none" strike="noStrike" cap="none">
                <a:solidFill>
                  <a:schemeClr val="dk2"/>
                </a:solidFill>
                <a:latin typeface="Sora"/>
                <a:ea typeface="Sora"/>
                <a:cs typeface="Sora"/>
                <a:sym typeface="Sora"/>
              </a:defRPr>
            </a:lvl4pPr>
            <a:lvl5pPr marL="2286000" marR="0" lvl="4" indent="-304800" algn="l" rtl="0">
              <a:lnSpc>
                <a:spcPct val="115000"/>
              </a:lnSpc>
              <a:spcBef>
                <a:spcPts val="0"/>
              </a:spcBef>
              <a:spcAft>
                <a:spcPts val="0"/>
              </a:spcAft>
              <a:buClr>
                <a:schemeClr val="dk2"/>
              </a:buClr>
              <a:buSzPts val="1000"/>
              <a:buFont typeface="Sora"/>
              <a:buNone/>
              <a:defRPr sz="1000" b="0" i="0" u="none" strike="noStrike" cap="none">
                <a:solidFill>
                  <a:schemeClr val="dk2"/>
                </a:solidFill>
                <a:latin typeface="Sora"/>
                <a:ea typeface="Sora"/>
                <a:cs typeface="Sora"/>
                <a:sym typeface="Sora"/>
              </a:defRPr>
            </a:lvl5pPr>
            <a:lvl6pPr marL="2743200" marR="0" lvl="5" indent="-304800" algn="l" rtl="0">
              <a:lnSpc>
                <a:spcPct val="115000"/>
              </a:lnSpc>
              <a:spcBef>
                <a:spcPts val="0"/>
              </a:spcBef>
              <a:spcAft>
                <a:spcPts val="0"/>
              </a:spcAft>
              <a:buClr>
                <a:schemeClr val="dk2"/>
              </a:buClr>
              <a:buSzPts val="1000"/>
              <a:buFont typeface="Sora"/>
              <a:buNone/>
              <a:defRPr sz="1000" b="0" i="0" u="none" strike="noStrike" cap="none">
                <a:solidFill>
                  <a:schemeClr val="dk2"/>
                </a:solidFill>
                <a:latin typeface="Sora"/>
                <a:ea typeface="Sora"/>
                <a:cs typeface="Sora"/>
                <a:sym typeface="Sora"/>
              </a:defRPr>
            </a:lvl6pPr>
            <a:lvl7pPr marL="3200400" marR="0" lvl="6" indent="-304800" algn="l" rtl="0">
              <a:lnSpc>
                <a:spcPct val="115000"/>
              </a:lnSpc>
              <a:spcBef>
                <a:spcPts val="0"/>
              </a:spcBef>
              <a:spcAft>
                <a:spcPts val="0"/>
              </a:spcAft>
              <a:buClr>
                <a:schemeClr val="dk2"/>
              </a:buClr>
              <a:buSzPts val="1000"/>
              <a:buFont typeface="Sora"/>
              <a:buNone/>
              <a:defRPr sz="1000" b="0" i="0" u="none" strike="noStrike" cap="none">
                <a:solidFill>
                  <a:schemeClr val="dk2"/>
                </a:solidFill>
                <a:latin typeface="Sora"/>
                <a:ea typeface="Sora"/>
                <a:cs typeface="Sora"/>
                <a:sym typeface="Sora"/>
              </a:defRPr>
            </a:lvl7pPr>
            <a:lvl8pPr marL="3657600" marR="0" lvl="7" indent="-304800" algn="l" rtl="0">
              <a:lnSpc>
                <a:spcPct val="115000"/>
              </a:lnSpc>
              <a:spcBef>
                <a:spcPts val="0"/>
              </a:spcBef>
              <a:spcAft>
                <a:spcPts val="0"/>
              </a:spcAft>
              <a:buClr>
                <a:schemeClr val="dk2"/>
              </a:buClr>
              <a:buSzPts val="1000"/>
              <a:buFont typeface="Sora"/>
              <a:buNone/>
              <a:defRPr sz="1000" b="0" i="0" u="none" strike="noStrike" cap="none">
                <a:solidFill>
                  <a:schemeClr val="dk2"/>
                </a:solidFill>
                <a:latin typeface="Sora"/>
                <a:ea typeface="Sora"/>
                <a:cs typeface="Sora"/>
                <a:sym typeface="Sora"/>
              </a:defRPr>
            </a:lvl8pPr>
            <a:lvl9pPr marL="4114800" marR="0" lvl="8" indent="-304800" algn="l" rtl="0">
              <a:lnSpc>
                <a:spcPct val="115000"/>
              </a:lnSpc>
              <a:spcBef>
                <a:spcPts val="0"/>
              </a:spcBef>
              <a:spcAft>
                <a:spcPts val="0"/>
              </a:spcAft>
              <a:buClr>
                <a:schemeClr val="dk2"/>
              </a:buClr>
              <a:buSzPts val="1000"/>
              <a:buFont typeface="Sora"/>
              <a:buNone/>
              <a:defRPr sz="1000" b="0" i="0" u="none" strike="noStrike" cap="none">
                <a:solidFill>
                  <a:schemeClr val="dk2"/>
                </a:solidFill>
                <a:latin typeface="Sora"/>
                <a:ea typeface="Sora"/>
                <a:cs typeface="Sora"/>
                <a:sym typeface="Sora"/>
              </a:defRPr>
            </a:lvl9pPr>
          </a:lstStyle>
          <a:p>
            <a:pPr marL="0" indent="0" algn="ctr"/>
            <a:r>
              <a:rPr lang="en-US" sz="1400" dirty="0"/>
              <a:t>Ankur Singh</a:t>
            </a:r>
          </a:p>
          <a:p>
            <a:pPr marL="0" indent="0" algn="ctr"/>
            <a:r>
              <a:rPr lang="en-US" sz="1400" dirty="0"/>
              <a:t>MS Information Science</a:t>
            </a:r>
          </a:p>
          <a:p>
            <a:pPr marL="0" indent="0" algn="ctr"/>
            <a:endParaRPr lang="en-US" sz="140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051"/>
        <p:cNvGrpSpPr/>
        <p:nvPr/>
      </p:nvGrpSpPr>
      <p:grpSpPr>
        <a:xfrm>
          <a:off x="0" y="0"/>
          <a:ext cx="0" cy="0"/>
          <a:chOff x="0" y="0"/>
          <a:chExt cx="0" cy="0"/>
        </a:xfrm>
      </p:grpSpPr>
      <p:cxnSp>
        <p:nvCxnSpPr>
          <p:cNvPr id="1052" name="Google Shape;1052;p68"/>
          <p:cNvCxnSpPr>
            <a:cxnSpLocks/>
            <a:stCxn id="1056" idx="2"/>
            <a:endCxn id="1053" idx="2"/>
          </p:cNvCxnSpPr>
          <p:nvPr/>
        </p:nvCxnSpPr>
        <p:spPr>
          <a:xfrm flipV="1">
            <a:off x="537117" y="2676625"/>
            <a:ext cx="7425833" cy="9893"/>
          </a:xfrm>
          <a:prstGeom prst="straightConnector1">
            <a:avLst/>
          </a:prstGeom>
          <a:noFill/>
          <a:ln w="9525" cap="flat" cmpd="sng">
            <a:solidFill>
              <a:schemeClr val="accent5"/>
            </a:solidFill>
            <a:prstDash val="solid"/>
            <a:round/>
            <a:headEnd type="none" w="med" len="med"/>
            <a:tailEnd type="none" w="med" len="med"/>
          </a:ln>
        </p:spPr>
      </p:cxnSp>
      <p:sp>
        <p:nvSpPr>
          <p:cNvPr id="1054" name="Google Shape;1054;p68"/>
          <p:cNvSpPr/>
          <p:nvPr/>
        </p:nvSpPr>
        <p:spPr>
          <a:xfrm>
            <a:off x="2350300" y="2496026"/>
            <a:ext cx="361200" cy="3612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a:ea typeface="Sora"/>
              <a:cs typeface="Sora"/>
              <a:sym typeface="Sora"/>
            </a:endParaRPr>
          </a:p>
        </p:txBody>
      </p:sp>
      <p:sp>
        <p:nvSpPr>
          <p:cNvPr id="1055" name="Google Shape;1055;p68"/>
          <p:cNvSpPr/>
          <p:nvPr/>
        </p:nvSpPr>
        <p:spPr>
          <a:xfrm>
            <a:off x="4215088" y="2496026"/>
            <a:ext cx="361200" cy="361200"/>
          </a:xfrm>
          <a:prstGeom prst="ellipse">
            <a:avLst/>
          </a:prstGeom>
          <a:solidFill>
            <a:schemeClr val="lt2"/>
          </a:solidFill>
          <a:ln>
            <a:noFill/>
          </a:ln>
          <a:effectLst>
            <a:outerShdw blurRad="342900" dist="38100" dir="5400000" algn="bl" rotWithShape="0">
              <a:schemeClr val="accent1">
                <a:alpha val="50000"/>
              </a:schemeClr>
            </a:outerShdw>
          </a:effectLst>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a:ea typeface="Sora"/>
              <a:cs typeface="Sora"/>
              <a:sym typeface="Sora"/>
            </a:endParaRPr>
          </a:p>
        </p:txBody>
      </p:sp>
      <p:sp>
        <p:nvSpPr>
          <p:cNvPr id="1056" name="Google Shape;1056;p68"/>
          <p:cNvSpPr/>
          <p:nvPr/>
        </p:nvSpPr>
        <p:spPr>
          <a:xfrm>
            <a:off x="537117" y="2412198"/>
            <a:ext cx="548640" cy="548640"/>
          </a:xfrm>
          <a:prstGeom prst="ellipse">
            <a:avLst/>
          </a:prstGeom>
          <a:solidFill>
            <a:schemeClr val="accent4"/>
          </a:solidFill>
          <a:ln w="15875">
            <a:solidFill>
              <a:schemeClr val="bg1"/>
            </a:solid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a:ea typeface="Sora"/>
              <a:cs typeface="Sora"/>
              <a:sym typeface="Sora"/>
            </a:endParaRPr>
          </a:p>
        </p:txBody>
      </p:sp>
      <p:sp>
        <p:nvSpPr>
          <p:cNvPr id="1057" name="Google Shape;1057;p68"/>
          <p:cNvSpPr/>
          <p:nvPr/>
        </p:nvSpPr>
        <p:spPr>
          <a:xfrm>
            <a:off x="6089013" y="2496033"/>
            <a:ext cx="361200" cy="3612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a:ea typeface="Sora"/>
              <a:cs typeface="Sora"/>
              <a:sym typeface="Sora"/>
            </a:endParaRPr>
          </a:p>
        </p:txBody>
      </p:sp>
      <p:sp>
        <p:nvSpPr>
          <p:cNvPr id="1053" name="Google Shape;1053;p68"/>
          <p:cNvSpPr/>
          <p:nvPr/>
        </p:nvSpPr>
        <p:spPr>
          <a:xfrm>
            <a:off x="7962950" y="2493775"/>
            <a:ext cx="365700" cy="365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a:ea typeface="Sora"/>
              <a:cs typeface="Sora"/>
              <a:sym typeface="Sora"/>
            </a:endParaRPr>
          </a:p>
        </p:txBody>
      </p:sp>
      <p:sp>
        <p:nvSpPr>
          <p:cNvPr id="1058" name="Google Shape;1058;p68"/>
          <p:cNvSpPr txBox="1">
            <a:spLocks noGrp="1"/>
          </p:cNvSpPr>
          <p:nvPr>
            <p:ph type="title" idx="5"/>
          </p:nvPr>
        </p:nvSpPr>
        <p:spPr>
          <a:xfrm>
            <a:off x="389050" y="2031200"/>
            <a:ext cx="825900" cy="361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Step 1</a:t>
            </a:r>
            <a:endParaRPr dirty="0"/>
          </a:p>
        </p:txBody>
      </p:sp>
      <p:sp>
        <p:nvSpPr>
          <p:cNvPr id="1059" name="Google Shape;1059;p68"/>
          <p:cNvSpPr txBox="1">
            <a:spLocks noGrp="1"/>
          </p:cNvSpPr>
          <p:nvPr>
            <p:ph type="title" idx="3"/>
          </p:nvPr>
        </p:nvSpPr>
        <p:spPr>
          <a:xfrm>
            <a:off x="2117950" y="2031200"/>
            <a:ext cx="825900" cy="361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Step 2</a:t>
            </a:r>
            <a:endParaRPr/>
          </a:p>
        </p:txBody>
      </p:sp>
      <p:sp>
        <p:nvSpPr>
          <p:cNvPr id="1060" name="Google Shape;1060;p68"/>
          <p:cNvSpPr txBox="1">
            <a:spLocks noGrp="1"/>
          </p:cNvSpPr>
          <p:nvPr>
            <p:ph type="title" idx="4"/>
          </p:nvPr>
        </p:nvSpPr>
        <p:spPr>
          <a:xfrm>
            <a:off x="3987300" y="2031200"/>
            <a:ext cx="825900" cy="361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Step 3</a:t>
            </a:r>
            <a:endParaRPr/>
          </a:p>
        </p:txBody>
      </p:sp>
      <p:sp>
        <p:nvSpPr>
          <p:cNvPr id="1061" name="Google Shape;1061;p68"/>
          <p:cNvSpPr txBox="1">
            <a:spLocks noGrp="1"/>
          </p:cNvSpPr>
          <p:nvPr>
            <p:ph type="title" idx="6"/>
          </p:nvPr>
        </p:nvSpPr>
        <p:spPr>
          <a:xfrm>
            <a:off x="5858938" y="2031200"/>
            <a:ext cx="825900" cy="361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Step 4</a:t>
            </a:r>
            <a:endParaRPr/>
          </a:p>
        </p:txBody>
      </p:sp>
      <p:sp>
        <p:nvSpPr>
          <p:cNvPr id="1062" name="Google Shape;1062;p68"/>
          <p:cNvSpPr txBox="1">
            <a:spLocks noGrp="1"/>
          </p:cNvSpPr>
          <p:nvPr>
            <p:ph type="title" idx="7"/>
          </p:nvPr>
        </p:nvSpPr>
        <p:spPr>
          <a:xfrm>
            <a:off x="7730588" y="2031200"/>
            <a:ext cx="825900" cy="361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Goal</a:t>
            </a:r>
            <a:endParaRPr/>
          </a:p>
        </p:txBody>
      </p:sp>
      <p:sp>
        <p:nvSpPr>
          <p:cNvPr id="1063" name="Google Shape;1063;p68"/>
          <p:cNvSpPr txBox="1">
            <a:spLocks noGrp="1"/>
          </p:cNvSpPr>
          <p:nvPr>
            <p:ph type="body" idx="1"/>
          </p:nvPr>
        </p:nvSpPr>
        <p:spPr>
          <a:xfrm>
            <a:off x="148300" y="2960850"/>
            <a:ext cx="1374600" cy="1056300"/>
          </a:xfrm>
          <a:prstGeom prst="rect">
            <a:avLst/>
          </a:prstGeom>
        </p:spPr>
        <p:txBody>
          <a:bodyPr spcFirstLastPara="1" wrap="square" lIns="91425" tIns="91425" rIns="91425" bIns="91425" anchor="t" anchorCtr="0">
            <a:normAutofit/>
          </a:bodyPr>
          <a:lstStyle/>
          <a:p>
            <a:pPr marL="0" lvl="0" indent="0" algn="ctr" rtl="0">
              <a:lnSpc>
                <a:spcPct val="115000"/>
              </a:lnSpc>
              <a:spcBef>
                <a:spcPts val="0"/>
              </a:spcBef>
              <a:spcAft>
                <a:spcPts val="0"/>
              </a:spcAft>
              <a:buNone/>
            </a:pPr>
            <a:r>
              <a:rPr lang="en"/>
              <a:t>Introduction</a:t>
            </a:r>
            <a:endParaRPr/>
          </a:p>
        </p:txBody>
      </p:sp>
      <p:sp>
        <p:nvSpPr>
          <p:cNvPr id="1064" name="Google Shape;1064;p68"/>
          <p:cNvSpPr txBox="1">
            <a:spLocks noGrp="1"/>
          </p:cNvSpPr>
          <p:nvPr>
            <p:ph type="title"/>
          </p:nvPr>
        </p:nvSpPr>
        <p:spPr>
          <a:xfrm>
            <a:off x="115025" y="502775"/>
            <a:ext cx="5829000" cy="683400"/>
          </a:xfrm>
          <a:prstGeom prst="rect">
            <a:avLst/>
          </a:prstGeom>
        </p:spPr>
        <p:txBody>
          <a:bodyPr spcFirstLastPara="1" wrap="square" lIns="91425" tIns="91425" rIns="91425" bIns="91425" anchor="t" anchorCtr="0">
            <a:spAutoFit/>
          </a:bodyPr>
          <a:lstStyle/>
          <a:p>
            <a:pPr marL="0" lvl="0" indent="0" algn="l" rtl="0">
              <a:spcBef>
                <a:spcPts val="0"/>
              </a:spcBef>
              <a:spcAft>
                <a:spcPts val="0"/>
              </a:spcAft>
              <a:buNone/>
            </a:pPr>
            <a:r>
              <a:rPr lang="en" dirty="0"/>
              <a:t>Project roadmap</a:t>
            </a:r>
            <a:endParaRPr dirty="0"/>
          </a:p>
        </p:txBody>
      </p:sp>
      <p:sp>
        <p:nvSpPr>
          <p:cNvPr id="1065" name="Google Shape;1065;p68"/>
          <p:cNvSpPr txBox="1">
            <a:spLocks noGrp="1"/>
          </p:cNvSpPr>
          <p:nvPr>
            <p:ph type="body" idx="8"/>
          </p:nvPr>
        </p:nvSpPr>
        <p:spPr>
          <a:xfrm>
            <a:off x="3601450" y="2960850"/>
            <a:ext cx="1579500" cy="10563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None/>
            </a:pPr>
            <a:r>
              <a:rPr lang="en"/>
              <a:t>SQL Queries</a:t>
            </a:r>
            <a:endParaRPr/>
          </a:p>
        </p:txBody>
      </p:sp>
      <p:sp>
        <p:nvSpPr>
          <p:cNvPr id="1066" name="Google Shape;1066;p68"/>
          <p:cNvSpPr txBox="1">
            <a:spLocks noGrp="1"/>
          </p:cNvSpPr>
          <p:nvPr>
            <p:ph type="body" idx="9"/>
          </p:nvPr>
        </p:nvSpPr>
        <p:spPr>
          <a:xfrm>
            <a:off x="5565675" y="2960850"/>
            <a:ext cx="1487700" cy="10563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None/>
            </a:pPr>
            <a:r>
              <a:rPr lang="en"/>
              <a:t>Results </a:t>
            </a:r>
            <a:endParaRPr/>
          </a:p>
        </p:txBody>
      </p:sp>
      <p:sp>
        <p:nvSpPr>
          <p:cNvPr id="1067" name="Google Shape;1067;p68"/>
          <p:cNvSpPr txBox="1">
            <a:spLocks noGrp="1"/>
          </p:cNvSpPr>
          <p:nvPr>
            <p:ph type="body" idx="14"/>
          </p:nvPr>
        </p:nvSpPr>
        <p:spPr>
          <a:xfrm>
            <a:off x="1842125" y="2960850"/>
            <a:ext cx="1374600" cy="1056300"/>
          </a:xfrm>
          <a:prstGeom prst="rect">
            <a:avLst/>
          </a:prstGeom>
        </p:spPr>
        <p:txBody>
          <a:bodyPr spcFirstLastPara="1" wrap="square" lIns="91425" tIns="91425" rIns="91425" bIns="91425" anchor="t" anchorCtr="0">
            <a:normAutofit/>
          </a:bodyPr>
          <a:lstStyle/>
          <a:p>
            <a:pPr marL="0" lvl="0" indent="0" rtl="0">
              <a:spcBef>
                <a:spcPts val="0"/>
              </a:spcBef>
              <a:spcAft>
                <a:spcPts val="0"/>
              </a:spcAft>
              <a:buNone/>
            </a:pPr>
            <a:r>
              <a:rPr lang="en" dirty="0"/>
              <a:t>Database Design Overview</a:t>
            </a:r>
            <a:endParaRPr dirty="0"/>
          </a:p>
        </p:txBody>
      </p:sp>
      <p:sp>
        <p:nvSpPr>
          <p:cNvPr id="1068" name="Google Shape;1068;p68"/>
          <p:cNvSpPr txBox="1">
            <a:spLocks noGrp="1"/>
          </p:cNvSpPr>
          <p:nvPr>
            <p:ph type="body" idx="13"/>
          </p:nvPr>
        </p:nvSpPr>
        <p:spPr>
          <a:xfrm>
            <a:off x="7321100" y="2960838"/>
            <a:ext cx="1649400" cy="14397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None/>
            </a:pPr>
            <a:r>
              <a:rPr lang="en"/>
              <a:t>Conclusion</a:t>
            </a:r>
            <a:endParaRPr/>
          </a:p>
        </p:txBody>
      </p:sp>
      <p:sp>
        <p:nvSpPr>
          <p:cNvPr id="1069" name="Google Shape;1069;p68"/>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4</a:t>
            </a:fld>
            <a:endParaRPr/>
          </a:p>
        </p:txBody>
      </p:sp>
      <p:pic>
        <p:nvPicPr>
          <p:cNvPr id="1070" name="Google Shape;1070;p68"/>
          <p:cNvPicPr preferRelativeResize="0"/>
          <p:nvPr/>
        </p:nvPicPr>
        <p:blipFill>
          <a:blip r:embed="rId3">
            <a:alphaModFix amt="75000"/>
          </a:blip>
          <a:stretch>
            <a:fillRect/>
          </a:stretch>
        </p:blipFill>
        <p:spPr>
          <a:xfrm>
            <a:off x="228600" y="4431325"/>
            <a:ext cx="2164500" cy="504799"/>
          </a:xfrm>
          <a:prstGeom prst="rect">
            <a:avLst/>
          </a:prstGeom>
          <a:noFill/>
          <a:ln>
            <a:noFill/>
          </a:ln>
        </p:spPr>
      </p:pic>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051">
          <a:extLst>
            <a:ext uri="{FF2B5EF4-FFF2-40B4-BE49-F238E27FC236}">
              <a16:creationId xmlns:a16="http://schemas.microsoft.com/office/drawing/2014/main" id="{DE343A26-A0E5-4C48-FDF3-9BBA12832B0B}"/>
            </a:ext>
          </a:extLst>
        </p:cNvPr>
        <p:cNvGrpSpPr/>
        <p:nvPr/>
      </p:nvGrpSpPr>
      <p:grpSpPr>
        <a:xfrm>
          <a:off x="0" y="0"/>
          <a:ext cx="0" cy="0"/>
          <a:chOff x="0" y="0"/>
          <a:chExt cx="0" cy="0"/>
        </a:xfrm>
      </p:grpSpPr>
      <p:cxnSp>
        <p:nvCxnSpPr>
          <p:cNvPr id="1052" name="Google Shape;1052;p68">
            <a:extLst>
              <a:ext uri="{FF2B5EF4-FFF2-40B4-BE49-F238E27FC236}">
                <a16:creationId xmlns:a16="http://schemas.microsoft.com/office/drawing/2014/main" id="{8F008B5F-43CF-1C6D-3FD7-8A3D5C1F9D39}"/>
              </a:ext>
            </a:extLst>
          </p:cNvPr>
          <p:cNvCxnSpPr>
            <a:endCxn id="1053" idx="2"/>
          </p:cNvCxnSpPr>
          <p:nvPr/>
        </p:nvCxnSpPr>
        <p:spPr>
          <a:xfrm flipV="1">
            <a:off x="10425513" y="2232064"/>
            <a:ext cx="8011500" cy="49500"/>
          </a:xfrm>
          <a:prstGeom prst="straightConnector1">
            <a:avLst/>
          </a:prstGeom>
          <a:noFill/>
          <a:ln w="9525" cap="flat" cmpd="sng">
            <a:solidFill>
              <a:schemeClr val="accent5"/>
            </a:solidFill>
            <a:prstDash val="solid"/>
            <a:round/>
            <a:headEnd type="none" w="med" len="med"/>
            <a:tailEnd type="none" w="med" len="med"/>
          </a:ln>
        </p:spPr>
      </p:cxnSp>
      <p:sp>
        <p:nvSpPr>
          <p:cNvPr id="1054" name="Google Shape;1054;p68">
            <a:extLst>
              <a:ext uri="{FF2B5EF4-FFF2-40B4-BE49-F238E27FC236}">
                <a16:creationId xmlns:a16="http://schemas.microsoft.com/office/drawing/2014/main" id="{0BAD2AEB-8BAB-60D1-A3D0-74369372B802}"/>
              </a:ext>
            </a:extLst>
          </p:cNvPr>
          <p:cNvSpPr/>
          <p:nvPr/>
        </p:nvSpPr>
        <p:spPr>
          <a:xfrm flipH="1">
            <a:off x="12454163" y="2051465"/>
            <a:ext cx="361200" cy="3612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a:ea typeface="Sora"/>
              <a:cs typeface="Sora"/>
              <a:sym typeface="Sora"/>
            </a:endParaRPr>
          </a:p>
        </p:txBody>
      </p:sp>
      <p:sp>
        <p:nvSpPr>
          <p:cNvPr id="1055" name="Google Shape;1055;p68">
            <a:extLst>
              <a:ext uri="{FF2B5EF4-FFF2-40B4-BE49-F238E27FC236}">
                <a16:creationId xmlns:a16="http://schemas.microsoft.com/office/drawing/2014/main" id="{F51764D5-3BB9-1A1B-F053-0588FBC45661}"/>
              </a:ext>
            </a:extLst>
          </p:cNvPr>
          <p:cNvSpPr/>
          <p:nvPr/>
        </p:nvSpPr>
        <p:spPr>
          <a:xfrm flipH="1">
            <a:off x="14318951" y="2051465"/>
            <a:ext cx="361200" cy="361200"/>
          </a:xfrm>
          <a:prstGeom prst="ellipse">
            <a:avLst/>
          </a:prstGeom>
          <a:solidFill>
            <a:schemeClr val="lt2"/>
          </a:solidFill>
          <a:ln>
            <a:noFill/>
          </a:ln>
          <a:effectLst>
            <a:outerShdw blurRad="342900" dist="38100" dir="5400000" algn="bl" rotWithShape="0">
              <a:schemeClr val="accent1">
                <a:alpha val="50000"/>
              </a:schemeClr>
            </a:outerShdw>
          </a:effectLst>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a:ea typeface="Sora"/>
              <a:cs typeface="Sora"/>
              <a:sym typeface="Sora"/>
            </a:endParaRPr>
          </a:p>
        </p:txBody>
      </p:sp>
      <p:sp>
        <p:nvSpPr>
          <p:cNvPr id="1056" name="Google Shape;1056;p68">
            <a:extLst>
              <a:ext uri="{FF2B5EF4-FFF2-40B4-BE49-F238E27FC236}">
                <a16:creationId xmlns:a16="http://schemas.microsoft.com/office/drawing/2014/main" id="{63A26A82-0586-A955-9CEF-894206A4DE4E}"/>
              </a:ext>
            </a:extLst>
          </p:cNvPr>
          <p:cNvSpPr/>
          <p:nvPr/>
        </p:nvSpPr>
        <p:spPr>
          <a:xfrm flipH="1">
            <a:off x="10725263" y="2051465"/>
            <a:ext cx="361200" cy="3612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a:ea typeface="Sora"/>
              <a:cs typeface="Sora"/>
              <a:sym typeface="Sora"/>
            </a:endParaRPr>
          </a:p>
        </p:txBody>
      </p:sp>
      <p:sp>
        <p:nvSpPr>
          <p:cNvPr id="1057" name="Google Shape;1057;p68">
            <a:extLst>
              <a:ext uri="{FF2B5EF4-FFF2-40B4-BE49-F238E27FC236}">
                <a16:creationId xmlns:a16="http://schemas.microsoft.com/office/drawing/2014/main" id="{EF39B116-1D09-135B-7109-BD788F6E8CCB}"/>
              </a:ext>
            </a:extLst>
          </p:cNvPr>
          <p:cNvSpPr/>
          <p:nvPr/>
        </p:nvSpPr>
        <p:spPr>
          <a:xfrm flipH="1">
            <a:off x="16192876" y="2051472"/>
            <a:ext cx="361200" cy="3612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a:ea typeface="Sora"/>
              <a:cs typeface="Sora"/>
              <a:sym typeface="Sora"/>
            </a:endParaRPr>
          </a:p>
        </p:txBody>
      </p:sp>
      <p:sp>
        <p:nvSpPr>
          <p:cNvPr id="1053" name="Google Shape;1053;p68">
            <a:extLst>
              <a:ext uri="{FF2B5EF4-FFF2-40B4-BE49-F238E27FC236}">
                <a16:creationId xmlns:a16="http://schemas.microsoft.com/office/drawing/2014/main" id="{07D90165-06A3-747A-74DA-5EDD6A58C771}"/>
              </a:ext>
            </a:extLst>
          </p:cNvPr>
          <p:cNvSpPr/>
          <p:nvPr/>
        </p:nvSpPr>
        <p:spPr>
          <a:xfrm flipH="1">
            <a:off x="18071313" y="2049214"/>
            <a:ext cx="365700" cy="365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a:ea typeface="Sora"/>
              <a:cs typeface="Sora"/>
              <a:sym typeface="Sora"/>
            </a:endParaRPr>
          </a:p>
        </p:txBody>
      </p:sp>
      <p:sp>
        <p:nvSpPr>
          <p:cNvPr id="1058" name="Google Shape;1058;p68">
            <a:extLst>
              <a:ext uri="{FF2B5EF4-FFF2-40B4-BE49-F238E27FC236}">
                <a16:creationId xmlns:a16="http://schemas.microsoft.com/office/drawing/2014/main" id="{BB08B77A-647C-1F54-0589-FDFAC7195E5F}"/>
              </a:ext>
            </a:extLst>
          </p:cNvPr>
          <p:cNvSpPr txBox="1">
            <a:spLocks noGrp="1"/>
          </p:cNvSpPr>
          <p:nvPr>
            <p:ph type="title" idx="5"/>
          </p:nvPr>
        </p:nvSpPr>
        <p:spPr>
          <a:xfrm>
            <a:off x="10646480" y="2780238"/>
            <a:ext cx="825900" cy="361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Step 1</a:t>
            </a:r>
            <a:endParaRPr/>
          </a:p>
        </p:txBody>
      </p:sp>
      <p:sp>
        <p:nvSpPr>
          <p:cNvPr id="1059" name="Google Shape;1059;p68">
            <a:extLst>
              <a:ext uri="{FF2B5EF4-FFF2-40B4-BE49-F238E27FC236}">
                <a16:creationId xmlns:a16="http://schemas.microsoft.com/office/drawing/2014/main" id="{3C0682F3-84C3-CCDF-8171-93AFB9C6A3A5}"/>
              </a:ext>
            </a:extLst>
          </p:cNvPr>
          <p:cNvSpPr txBox="1">
            <a:spLocks noGrp="1"/>
          </p:cNvSpPr>
          <p:nvPr>
            <p:ph type="title" idx="3"/>
          </p:nvPr>
        </p:nvSpPr>
        <p:spPr>
          <a:xfrm flipH="1">
            <a:off x="12686513" y="1586639"/>
            <a:ext cx="825900" cy="361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Step 2</a:t>
            </a:r>
            <a:endParaRPr/>
          </a:p>
        </p:txBody>
      </p:sp>
      <p:sp>
        <p:nvSpPr>
          <p:cNvPr id="1060" name="Google Shape;1060;p68">
            <a:extLst>
              <a:ext uri="{FF2B5EF4-FFF2-40B4-BE49-F238E27FC236}">
                <a16:creationId xmlns:a16="http://schemas.microsoft.com/office/drawing/2014/main" id="{755DFDA7-10AC-CF15-C3DF-D77F25D62025}"/>
              </a:ext>
            </a:extLst>
          </p:cNvPr>
          <p:cNvSpPr txBox="1">
            <a:spLocks noGrp="1"/>
          </p:cNvSpPr>
          <p:nvPr>
            <p:ph type="title" idx="4"/>
          </p:nvPr>
        </p:nvSpPr>
        <p:spPr>
          <a:xfrm flipH="1">
            <a:off x="14555863" y="1586639"/>
            <a:ext cx="825900" cy="361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Step 3</a:t>
            </a:r>
            <a:endParaRPr/>
          </a:p>
        </p:txBody>
      </p:sp>
      <p:sp>
        <p:nvSpPr>
          <p:cNvPr id="1061" name="Google Shape;1061;p68">
            <a:extLst>
              <a:ext uri="{FF2B5EF4-FFF2-40B4-BE49-F238E27FC236}">
                <a16:creationId xmlns:a16="http://schemas.microsoft.com/office/drawing/2014/main" id="{1A1DF837-2CE6-DB6B-F3CA-BE87002776A7}"/>
              </a:ext>
            </a:extLst>
          </p:cNvPr>
          <p:cNvSpPr txBox="1">
            <a:spLocks noGrp="1"/>
          </p:cNvSpPr>
          <p:nvPr>
            <p:ph type="title" idx="6"/>
          </p:nvPr>
        </p:nvSpPr>
        <p:spPr>
          <a:xfrm flipH="1">
            <a:off x="16427501" y="1586639"/>
            <a:ext cx="825900" cy="361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Step 4</a:t>
            </a:r>
            <a:endParaRPr/>
          </a:p>
        </p:txBody>
      </p:sp>
      <p:sp>
        <p:nvSpPr>
          <p:cNvPr id="1062" name="Google Shape;1062;p68">
            <a:extLst>
              <a:ext uri="{FF2B5EF4-FFF2-40B4-BE49-F238E27FC236}">
                <a16:creationId xmlns:a16="http://schemas.microsoft.com/office/drawing/2014/main" id="{D6FFD784-3D9F-4023-2490-6F39DFC327E8}"/>
              </a:ext>
            </a:extLst>
          </p:cNvPr>
          <p:cNvSpPr txBox="1">
            <a:spLocks noGrp="1"/>
          </p:cNvSpPr>
          <p:nvPr>
            <p:ph type="title" idx="7"/>
          </p:nvPr>
        </p:nvSpPr>
        <p:spPr>
          <a:xfrm flipH="1">
            <a:off x="18299139" y="1598839"/>
            <a:ext cx="825900" cy="361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Goal</a:t>
            </a:r>
            <a:endParaRPr dirty="0"/>
          </a:p>
        </p:txBody>
      </p:sp>
      <p:sp>
        <p:nvSpPr>
          <p:cNvPr id="1063" name="Google Shape;1063;p68">
            <a:extLst>
              <a:ext uri="{FF2B5EF4-FFF2-40B4-BE49-F238E27FC236}">
                <a16:creationId xmlns:a16="http://schemas.microsoft.com/office/drawing/2014/main" id="{DE1C8B99-BB17-4E45-19EA-9D3426760F87}"/>
              </a:ext>
            </a:extLst>
          </p:cNvPr>
          <p:cNvSpPr txBox="1">
            <a:spLocks noGrp="1"/>
          </p:cNvSpPr>
          <p:nvPr>
            <p:ph type="body" idx="1"/>
          </p:nvPr>
        </p:nvSpPr>
        <p:spPr>
          <a:xfrm>
            <a:off x="228599" y="355325"/>
            <a:ext cx="3116179" cy="1056300"/>
          </a:xfrm>
          <a:prstGeom prst="rect">
            <a:avLst/>
          </a:prstGeom>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3600" dirty="0">
                <a:latin typeface="IBM Plex Sans"/>
                <a:ea typeface="IBM Plex Sans"/>
                <a:cs typeface="IBM Plex Sans"/>
                <a:sym typeface="IBM Plex Sans"/>
              </a:rPr>
              <a:t>Introduction</a:t>
            </a:r>
            <a:endParaRPr sz="3600" dirty="0">
              <a:latin typeface="IBM Plex Sans"/>
              <a:ea typeface="IBM Plex Sans"/>
              <a:cs typeface="IBM Plex Sans"/>
              <a:sym typeface="IBM Plex Sans"/>
            </a:endParaRPr>
          </a:p>
        </p:txBody>
      </p:sp>
      <p:sp>
        <p:nvSpPr>
          <p:cNvPr id="1064" name="Google Shape;1064;p68">
            <a:extLst>
              <a:ext uri="{FF2B5EF4-FFF2-40B4-BE49-F238E27FC236}">
                <a16:creationId xmlns:a16="http://schemas.microsoft.com/office/drawing/2014/main" id="{AF79BEAB-E603-DCD3-36FF-FD37B5CAB650}"/>
              </a:ext>
            </a:extLst>
          </p:cNvPr>
          <p:cNvSpPr txBox="1">
            <a:spLocks noGrp="1"/>
          </p:cNvSpPr>
          <p:nvPr>
            <p:ph type="title"/>
          </p:nvPr>
        </p:nvSpPr>
        <p:spPr>
          <a:xfrm>
            <a:off x="-5867979" y="429887"/>
            <a:ext cx="5829000" cy="683400"/>
          </a:xfrm>
          <a:prstGeom prst="rect">
            <a:avLst/>
          </a:prstGeom>
        </p:spPr>
        <p:txBody>
          <a:bodyPr spcFirstLastPara="1" wrap="square" lIns="91425" tIns="91425" rIns="91425" bIns="91425" anchor="t" anchorCtr="0">
            <a:spAutoFit/>
          </a:bodyPr>
          <a:lstStyle/>
          <a:p>
            <a:pPr marL="0" lvl="0" indent="0" algn="l" rtl="0">
              <a:spcBef>
                <a:spcPts val="0"/>
              </a:spcBef>
              <a:spcAft>
                <a:spcPts val="0"/>
              </a:spcAft>
              <a:buNone/>
            </a:pPr>
            <a:r>
              <a:rPr lang="en" dirty="0"/>
              <a:t>Project roadmap</a:t>
            </a:r>
            <a:endParaRPr dirty="0"/>
          </a:p>
        </p:txBody>
      </p:sp>
      <p:sp>
        <p:nvSpPr>
          <p:cNvPr id="1065" name="Google Shape;1065;p68">
            <a:extLst>
              <a:ext uri="{FF2B5EF4-FFF2-40B4-BE49-F238E27FC236}">
                <a16:creationId xmlns:a16="http://schemas.microsoft.com/office/drawing/2014/main" id="{AD4229EE-37DB-BAAA-9C50-702A0472B0C2}"/>
              </a:ext>
            </a:extLst>
          </p:cNvPr>
          <p:cNvSpPr txBox="1">
            <a:spLocks noGrp="1"/>
          </p:cNvSpPr>
          <p:nvPr>
            <p:ph type="body" idx="8"/>
          </p:nvPr>
        </p:nvSpPr>
        <p:spPr>
          <a:xfrm>
            <a:off x="15381763" y="3231485"/>
            <a:ext cx="1579500" cy="10563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None/>
            </a:pPr>
            <a:r>
              <a:rPr lang="en" dirty="0"/>
              <a:t>SQL Queries</a:t>
            </a:r>
            <a:endParaRPr dirty="0"/>
          </a:p>
        </p:txBody>
      </p:sp>
      <p:sp>
        <p:nvSpPr>
          <p:cNvPr id="1066" name="Google Shape;1066;p68">
            <a:extLst>
              <a:ext uri="{FF2B5EF4-FFF2-40B4-BE49-F238E27FC236}">
                <a16:creationId xmlns:a16="http://schemas.microsoft.com/office/drawing/2014/main" id="{142874AA-303A-DA69-1314-48242557FD43}"/>
              </a:ext>
            </a:extLst>
          </p:cNvPr>
          <p:cNvSpPr txBox="1">
            <a:spLocks noGrp="1"/>
          </p:cNvSpPr>
          <p:nvPr>
            <p:ph type="body" idx="9"/>
          </p:nvPr>
        </p:nvSpPr>
        <p:spPr>
          <a:xfrm>
            <a:off x="11611763" y="3380012"/>
            <a:ext cx="1487700" cy="10563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None/>
            </a:pPr>
            <a:r>
              <a:rPr lang="en"/>
              <a:t>Results </a:t>
            </a:r>
            <a:endParaRPr/>
          </a:p>
        </p:txBody>
      </p:sp>
      <p:sp>
        <p:nvSpPr>
          <p:cNvPr id="1067" name="Google Shape;1067;p68">
            <a:extLst>
              <a:ext uri="{FF2B5EF4-FFF2-40B4-BE49-F238E27FC236}">
                <a16:creationId xmlns:a16="http://schemas.microsoft.com/office/drawing/2014/main" id="{D17A3226-EF0B-1B11-9DAF-4E06A1256D2B}"/>
              </a:ext>
            </a:extLst>
          </p:cNvPr>
          <p:cNvSpPr txBox="1">
            <a:spLocks noGrp="1"/>
          </p:cNvSpPr>
          <p:nvPr>
            <p:ph type="body" idx="14"/>
          </p:nvPr>
        </p:nvSpPr>
        <p:spPr>
          <a:xfrm>
            <a:off x="16554076" y="3125160"/>
            <a:ext cx="1374600" cy="1056300"/>
          </a:xfrm>
          <a:prstGeom prst="rect">
            <a:avLst/>
          </a:prstGeom>
        </p:spPr>
        <p:txBody>
          <a:bodyPr spcFirstLastPara="1" wrap="square" lIns="91425" tIns="91425" rIns="91425" bIns="91425" anchor="t" anchorCtr="0">
            <a:normAutofit/>
          </a:bodyPr>
          <a:lstStyle/>
          <a:p>
            <a:pPr marL="0" lvl="0" indent="0" rtl="0">
              <a:spcBef>
                <a:spcPts val="0"/>
              </a:spcBef>
              <a:spcAft>
                <a:spcPts val="0"/>
              </a:spcAft>
              <a:buNone/>
            </a:pPr>
            <a:r>
              <a:rPr lang="en" dirty="0"/>
              <a:t>Database Design Overview</a:t>
            </a:r>
          </a:p>
          <a:p>
            <a:pPr marL="0" lvl="0" indent="0" rtl="0">
              <a:spcBef>
                <a:spcPts val="0"/>
              </a:spcBef>
              <a:spcAft>
                <a:spcPts val="0"/>
              </a:spcAft>
              <a:buNone/>
            </a:pPr>
            <a:endParaRPr dirty="0"/>
          </a:p>
        </p:txBody>
      </p:sp>
      <p:sp>
        <p:nvSpPr>
          <p:cNvPr id="1068" name="Google Shape;1068;p68">
            <a:extLst>
              <a:ext uri="{FF2B5EF4-FFF2-40B4-BE49-F238E27FC236}">
                <a16:creationId xmlns:a16="http://schemas.microsoft.com/office/drawing/2014/main" id="{CD375C0E-E60E-DA8C-0489-56EC19613DCF}"/>
              </a:ext>
            </a:extLst>
          </p:cNvPr>
          <p:cNvSpPr txBox="1">
            <a:spLocks noGrp="1"/>
          </p:cNvSpPr>
          <p:nvPr>
            <p:ph type="body" idx="13"/>
          </p:nvPr>
        </p:nvSpPr>
        <p:spPr>
          <a:xfrm>
            <a:off x="13512413" y="3504466"/>
            <a:ext cx="1649400" cy="12591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None/>
            </a:pPr>
            <a:r>
              <a:rPr lang="en"/>
              <a:t>Conclusion</a:t>
            </a:r>
            <a:endParaRPr/>
          </a:p>
        </p:txBody>
      </p:sp>
      <p:sp>
        <p:nvSpPr>
          <p:cNvPr id="1069" name="Google Shape;1069;p68">
            <a:extLst>
              <a:ext uri="{FF2B5EF4-FFF2-40B4-BE49-F238E27FC236}">
                <a16:creationId xmlns:a16="http://schemas.microsoft.com/office/drawing/2014/main" id="{2842257B-02B0-CF1D-7512-9C1086BED961}"/>
              </a:ext>
            </a:extLst>
          </p:cNvPr>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5</a:t>
            </a:fld>
            <a:endParaRPr/>
          </a:p>
        </p:txBody>
      </p:sp>
      <p:pic>
        <p:nvPicPr>
          <p:cNvPr id="1070" name="Google Shape;1070;p68">
            <a:extLst>
              <a:ext uri="{FF2B5EF4-FFF2-40B4-BE49-F238E27FC236}">
                <a16:creationId xmlns:a16="http://schemas.microsoft.com/office/drawing/2014/main" id="{972822BB-F465-1132-674B-215B4A043C24}"/>
              </a:ext>
            </a:extLst>
          </p:cNvPr>
          <p:cNvPicPr preferRelativeResize="0"/>
          <p:nvPr/>
        </p:nvPicPr>
        <p:blipFill>
          <a:blip r:embed="rId3">
            <a:alphaModFix amt="75000"/>
          </a:blip>
          <a:stretch>
            <a:fillRect/>
          </a:stretch>
        </p:blipFill>
        <p:spPr>
          <a:xfrm>
            <a:off x="228600" y="4431325"/>
            <a:ext cx="2164500" cy="504799"/>
          </a:xfrm>
          <a:prstGeom prst="rect">
            <a:avLst/>
          </a:prstGeom>
          <a:noFill/>
          <a:ln>
            <a:noFill/>
          </a:ln>
        </p:spPr>
      </p:pic>
      <p:pic>
        <p:nvPicPr>
          <p:cNvPr id="3" name="Picture 2" descr="A diagram of a customer order&#10;&#10;AI-generated content may be incorrect.">
            <a:extLst>
              <a:ext uri="{FF2B5EF4-FFF2-40B4-BE49-F238E27FC236}">
                <a16:creationId xmlns:a16="http://schemas.microsoft.com/office/drawing/2014/main" id="{19510452-2D72-1CE7-DBFC-A18A69D5BD4B}"/>
              </a:ext>
            </a:extLst>
          </p:cNvPr>
          <p:cNvPicPr>
            <a:picLocks noChangeAspect="1"/>
          </p:cNvPicPr>
          <p:nvPr/>
        </p:nvPicPr>
        <p:blipFill>
          <a:blip r:embed="rId4"/>
          <a:stretch>
            <a:fillRect/>
          </a:stretch>
        </p:blipFill>
        <p:spPr>
          <a:xfrm>
            <a:off x="2225762" y="2049214"/>
            <a:ext cx="4692476" cy="2326098"/>
          </a:xfrm>
          <a:prstGeom prst="rect">
            <a:avLst/>
          </a:prstGeom>
        </p:spPr>
      </p:pic>
      <p:sp>
        <p:nvSpPr>
          <p:cNvPr id="6" name="TextBox 5">
            <a:extLst>
              <a:ext uri="{FF2B5EF4-FFF2-40B4-BE49-F238E27FC236}">
                <a16:creationId xmlns:a16="http://schemas.microsoft.com/office/drawing/2014/main" id="{69F7DC44-7CFC-6AE9-AAAA-553C6FCE44C5}"/>
              </a:ext>
            </a:extLst>
          </p:cNvPr>
          <p:cNvSpPr txBox="1"/>
          <p:nvPr/>
        </p:nvSpPr>
        <p:spPr>
          <a:xfrm>
            <a:off x="260771" y="1109585"/>
            <a:ext cx="8761968" cy="954107"/>
          </a:xfrm>
          <a:prstGeom prst="rect">
            <a:avLst/>
          </a:prstGeom>
          <a:noFill/>
        </p:spPr>
        <p:txBody>
          <a:bodyPr wrap="square" rtlCol="0">
            <a:spAutoFit/>
          </a:bodyPr>
          <a:lstStyle/>
          <a:p>
            <a:pPr marL="285750" indent="-285750">
              <a:buFont typeface="Arial" panose="020B0604020202020204" pitchFamily="34" charset="0"/>
              <a:buChar char="•"/>
            </a:pPr>
            <a:r>
              <a:rPr lang="en-US" dirty="0"/>
              <a:t>Instacart operates on a three-sided marketplace involving Customers, Shoppers, and Stores. </a:t>
            </a:r>
          </a:p>
          <a:p>
            <a:pPr marL="285750" indent="-285750">
              <a:buFont typeface="Arial" panose="020B0604020202020204" pitchFamily="34" charset="0"/>
              <a:buChar char="•"/>
            </a:pPr>
            <a:r>
              <a:rPr lang="en-US" dirty="0"/>
              <a:t>Customers browse products, add items to cart, and place orders. </a:t>
            </a:r>
          </a:p>
          <a:p>
            <a:pPr marL="285750" indent="-285750">
              <a:buFont typeface="Arial" panose="020B0604020202020204" pitchFamily="34" charset="0"/>
              <a:buChar char="•"/>
            </a:pPr>
            <a:r>
              <a:rPr lang="en-US" dirty="0"/>
              <a:t>Shoppers pick items from the store and deliver them. Stores manage product availability, inventory, and pricing.</a:t>
            </a:r>
          </a:p>
        </p:txBody>
      </p:sp>
    </p:spTree>
    <p:extLst>
      <p:ext uri="{BB962C8B-B14F-4D97-AF65-F5344CB8AC3E}">
        <p14:creationId xmlns:p14="http://schemas.microsoft.com/office/powerpoint/2010/main" val="231821561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Slide Number Placeholder 14">
            <a:extLst>
              <a:ext uri="{FF2B5EF4-FFF2-40B4-BE49-F238E27FC236}">
                <a16:creationId xmlns:a16="http://schemas.microsoft.com/office/drawing/2014/main" id="{E77855EC-0917-CCB3-43B1-62C8C27DE48E}"/>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6</a:t>
            </a:fld>
            <a:endParaRPr lang="en"/>
          </a:p>
        </p:txBody>
      </p:sp>
      <p:pic>
        <p:nvPicPr>
          <p:cNvPr id="16" name="Picture 15">
            <a:extLst>
              <a:ext uri="{FF2B5EF4-FFF2-40B4-BE49-F238E27FC236}">
                <a16:creationId xmlns:a16="http://schemas.microsoft.com/office/drawing/2014/main" id="{47E62459-64B3-3E7B-7015-EE3761E6A716}"/>
              </a:ext>
            </a:extLst>
          </p:cNvPr>
          <p:cNvPicPr>
            <a:picLocks noChangeAspect="1"/>
          </p:cNvPicPr>
          <p:nvPr/>
        </p:nvPicPr>
        <p:blipFill>
          <a:blip r:embed="rId2"/>
          <a:stretch>
            <a:fillRect/>
          </a:stretch>
        </p:blipFill>
        <p:spPr>
          <a:xfrm>
            <a:off x="327546" y="323551"/>
            <a:ext cx="2047164" cy="4426300"/>
          </a:xfrm>
          <a:prstGeom prst="rect">
            <a:avLst/>
          </a:prstGeom>
        </p:spPr>
      </p:pic>
      <p:pic>
        <p:nvPicPr>
          <p:cNvPr id="18" name="Picture 17">
            <a:extLst>
              <a:ext uri="{FF2B5EF4-FFF2-40B4-BE49-F238E27FC236}">
                <a16:creationId xmlns:a16="http://schemas.microsoft.com/office/drawing/2014/main" id="{DBD9CAD5-D0E9-2322-8CE5-BFDAA3DD0705}"/>
              </a:ext>
            </a:extLst>
          </p:cNvPr>
          <p:cNvPicPr>
            <a:picLocks noChangeAspect="1"/>
          </p:cNvPicPr>
          <p:nvPr/>
        </p:nvPicPr>
        <p:blipFill>
          <a:blip r:embed="rId3"/>
          <a:stretch>
            <a:fillRect/>
          </a:stretch>
        </p:blipFill>
        <p:spPr>
          <a:xfrm>
            <a:off x="3157378" y="332712"/>
            <a:ext cx="2047164" cy="4426300"/>
          </a:xfrm>
          <a:prstGeom prst="rect">
            <a:avLst/>
          </a:prstGeom>
        </p:spPr>
      </p:pic>
    </p:spTree>
    <p:extLst>
      <p:ext uri="{BB962C8B-B14F-4D97-AF65-F5344CB8AC3E}">
        <p14:creationId xmlns:p14="http://schemas.microsoft.com/office/powerpoint/2010/main" val="64841047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051">
          <a:extLst>
            <a:ext uri="{FF2B5EF4-FFF2-40B4-BE49-F238E27FC236}">
              <a16:creationId xmlns:a16="http://schemas.microsoft.com/office/drawing/2014/main" id="{FEC96C2B-AB5D-C561-F062-5DDFF55D35BC}"/>
            </a:ext>
          </a:extLst>
        </p:cNvPr>
        <p:cNvGrpSpPr/>
        <p:nvPr/>
      </p:nvGrpSpPr>
      <p:grpSpPr>
        <a:xfrm>
          <a:off x="0" y="0"/>
          <a:ext cx="0" cy="0"/>
          <a:chOff x="0" y="0"/>
          <a:chExt cx="0" cy="0"/>
        </a:xfrm>
      </p:grpSpPr>
      <p:cxnSp>
        <p:nvCxnSpPr>
          <p:cNvPr id="1052" name="Google Shape;1052;p68">
            <a:extLst>
              <a:ext uri="{FF2B5EF4-FFF2-40B4-BE49-F238E27FC236}">
                <a16:creationId xmlns:a16="http://schemas.microsoft.com/office/drawing/2014/main" id="{F0330B2C-6C94-5EB3-6243-890575962143}"/>
              </a:ext>
            </a:extLst>
          </p:cNvPr>
          <p:cNvCxnSpPr>
            <a:cxnSpLocks/>
            <a:endCxn id="1053" idx="2"/>
          </p:cNvCxnSpPr>
          <p:nvPr/>
        </p:nvCxnSpPr>
        <p:spPr>
          <a:xfrm flipV="1">
            <a:off x="735455" y="2459473"/>
            <a:ext cx="7531150" cy="10072"/>
          </a:xfrm>
          <a:prstGeom prst="straightConnector1">
            <a:avLst/>
          </a:prstGeom>
          <a:noFill/>
          <a:ln w="9525" cap="flat" cmpd="sng">
            <a:solidFill>
              <a:schemeClr val="accent5"/>
            </a:solidFill>
            <a:prstDash val="solid"/>
            <a:round/>
            <a:headEnd type="none" w="med" len="med"/>
            <a:tailEnd type="none" w="med" len="med"/>
          </a:ln>
        </p:spPr>
      </p:cxnSp>
      <p:sp>
        <p:nvSpPr>
          <p:cNvPr id="1054" name="Google Shape;1054;p68">
            <a:extLst>
              <a:ext uri="{FF2B5EF4-FFF2-40B4-BE49-F238E27FC236}">
                <a16:creationId xmlns:a16="http://schemas.microsoft.com/office/drawing/2014/main" id="{E5A8DB47-3E68-1093-C187-73EE1836FC29}"/>
              </a:ext>
            </a:extLst>
          </p:cNvPr>
          <p:cNvSpPr/>
          <p:nvPr/>
        </p:nvSpPr>
        <p:spPr>
          <a:xfrm flipH="1">
            <a:off x="2290626" y="2181581"/>
            <a:ext cx="548640" cy="548640"/>
          </a:xfrm>
          <a:prstGeom prst="ellipse">
            <a:avLst/>
          </a:prstGeom>
          <a:solidFill>
            <a:schemeClr val="accent3"/>
          </a:solidFill>
          <a:ln w="15875">
            <a:solidFill>
              <a:schemeClr val="bg1"/>
            </a:solidFill>
          </a:ln>
        </p:spPr>
        <p:txBody>
          <a:bodyPr spcFirstLastPara="1" wrap="square" lIns="91425" tIns="91425" rIns="91425" bIns="91425" anchor="ctr" anchorCtr="0">
            <a:noAutofit/>
          </a:bodyPr>
          <a:lstStyle/>
          <a:p>
            <a:pPr marL="0" lvl="0" indent="0" algn="ctr" rtl="0">
              <a:spcBef>
                <a:spcPts val="0"/>
              </a:spcBef>
              <a:spcAft>
                <a:spcPts val="0"/>
              </a:spcAft>
              <a:buNone/>
            </a:pPr>
            <a:endParaRPr dirty="0">
              <a:solidFill>
                <a:schemeClr val="lt1"/>
              </a:solidFill>
              <a:latin typeface="Sora"/>
              <a:ea typeface="Sora"/>
              <a:cs typeface="Sora"/>
              <a:sym typeface="Sora"/>
            </a:endParaRPr>
          </a:p>
        </p:txBody>
      </p:sp>
      <p:sp>
        <p:nvSpPr>
          <p:cNvPr id="1055" name="Google Shape;1055;p68">
            <a:extLst>
              <a:ext uri="{FF2B5EF4-FFF2-40B4-BE49-F238E27FC236}">
                <a16:creationId xmlns:a16="http://schemas.microsoft.com/office/drawing/2014/main" id="{18F8CA6A-95E2-57E6-492F-823574FACBC4}"/>
              </a:ext>
            </a:extLst>
          </p:cNvPr>
          <p:cNvSpPr/>
          <p:nvPr/>
        </p:nvSpPr>
        <p:spPr>
          <a:xfrm flipH="1">
            <a:off x="4148543" y="2278874"/>
            <a:ext cx="361200" cy="361200"/>
          </a:xfrm>
          <a:prstGeom prst="ellipse">
            <a:avLst/>
          </a:prstGeom>
          <a:solidFill>
            <a:schemeClr val="lt2"/>
          </a:solidFill>
          <a:ln>
            <a:noFill/>
          </a:ln>
          <a:effectLst>
            <a:outerShdw blurRad="342900" dist="38100" dir="5400000" algn="bl" rotWithShape="0">
              <a:schemeClr val="accent1">
                <a:alpha val="50000"/>
              </a:schemeClr>
            </a:outerShdw>
          </a:effectLst>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a:ea typeface="Sora"/>
              <a:cs typeface="Sora"/>
              <a:sym typeface="Sora"/>
            </a:endParaRPr>
          </a:p>
        </p:txBody>
      </p:sp>
      <p:sp>
        <p:nvSpPr>
          <p:cNvPr id="1056" name="Google Shape;1056;p68">
            <a:extLst>
              <a:ext uri="{FF2B5EF4-FFF2-40B4-BE49-F238E27FC236}">
                <a16:creationId xmlns:a16="http://schemas.microsoft.com/office/drawing/2014/main" id="{3D3ABEDA-CCB5-C055-F9EE-AE0C2A4F9E93}"/>
              </a:ext>
            </a:extLst>
          </p:cNvPr>
          <p:cNvSpPr/>
          <p:nvPr/>
        </p:nvSpPr>
        <p:spPr>
          <a:xfrm flipH="1">
            <a:off x="554855" y="2278874"/>
            <a:ext cx="361200" cy="3612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a:ea typeface="Sora"/>
              <a:cs typeface="Sora"/>
              <a:sym typeface="Sora"/>
            </a:endParaRPr>
          </a:p>
        </p:txBody>
      </p:sp>
      <p:sp>
        <p:nvSpPr>
          <p:cNvPr id="1057" name="Google Shape;1057;p68">
            <a:extLst>
              <a:ext uri="{FF2B5EF4-FFF2-40B4-BE49-F238E27FC236}">
                <a16:creationId xmlns:a16="http://schemas.microsoft.com/office/drawing/2014/main" id="{90198DF3-971B-8AB5-44DA-BCAD4EC24F2E}"/>
              </a:ext>
            </a:extLst>
          </p:cNvPr>
          <p:cNvSpPr/>
          <p:nvPr/>
        </p:nvSpPr>
        <p:spPr>
          <a:xfrm flipH="1">
            <a:off x="6022468" y="2278881"/>
            <a:ext cx="361200" cy="3612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a:ea typeface="Sora"/>
              <a:cs typeface="Sora"/>
              <a:sym typeface="Sora"/>
            </a:endParaRPr>
          </a:p>
        </p:txBody>
      </p:sp>
      <p:sp>
        <p:nvSpPr>
          <p:cNvPr id="1053" name="Google Shape;1053;p68">
            <a:extLst>
              <a:ext uri="{FF2B5EF4-FFF2-40B4-BE49-F238E27FC236}">
                <a16:creationId xmlns:a16="http://schemas.microsoft.com/office/drawing/2014/main" id="{C211B683-D813-D61F-0983-565B4228E48D}"/>
              </a:ext>
            </a:extLst>
          </p:cNvPr>
          <p:cNvSpPr/>
          <p:nvPr/>
        </p:nvSpPr>
        <p:spPr>
          <a:xfrm flipH="1">
            <a:off x="7900905" y="2276623"/>
            <a:ext cx="365700" cy="365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a:ea typeface="Sora"/>
              <a:cs typeface="Sora"/>
              <a:sym typeface="Sora"/>
            </a:endParaRPr>
          </a:p>
        </p:txBody>
      </p:sp>
      <p:sp>
        <p:nvSpPr>
          <p:cNvPr id="1058" name="Google Shape;1058;p68">
            <a:extLst>
              <a:ext uri="{FF2B5EF4-FFF2-40B4-BE49-F238E27FC236}">
                <a16:creationId xmlns:a16="http://schemas.microsoft.com/office/drawing/2014/main" id="{3E9F69C6-53B7-6A1D-7482-8F1B918BED0B}"/>
              </a:ext>
            </a:extLst>
          </p:cNvPr>
          <p:cNvSpPr txBox="1">
            <a:spLocks noGrp="1"/>
          </p:cNvSpPr>
          <p:nvPr>
            <p:ph type="title" idx="5"/>
          </p:nvPr>
        </p:nvSpPr>
        <p:spPr>
          <a:xfrm>
            <a:off x="364491" y="1854582"/>
            <a:ext cx="825900" cy="361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Step 1</a:t>
            </a:r>
            <a:endParaRPr dirty="0"/>
          </a:p>
        </p:txBody>
      </p:sp>
      <p:sp>
        <p:nvSpPr>
          <p:cNvPr id="1059" name="Google Shape;1059;p68">
            <a:extLst>
              <a:ext uri="{FF2B5EF4-FFF2-40B4-BE49-F238E27FC236}">
                <a16:creationId xmlns:a16="http://schemas.microsoft.com/office/drawing/2014/main" id="{A2A5219A-30E1-1FF0-5A4A-889DD7C9A041}"/>
              </a:ext>
            </a:extLst>
          </p:cNvPr>
          <p:cNvSpPr txBox="1">
            <a:spLocks noGrp="1"/>
          </p:cNvSpPr>
          <p:nvPr>
            <p:ph type="title" idx="3"/>
          </p:nvPr>
        </p:nvSpPr>
        <p:spPr>
          <a:xfrm flipH="1">
            <a:off x="2102011" y="1802449"/>
            <a:ext cx="825900" cy="361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Step 2</a:t>
            </a:r>
            <a:endParaRPr dirty="0"/>
          </a:p>
        </p:txBody>
      </p:sp>
      <p:sp>
        <p:nvSpPr>
          <p:cNvPr id="1060" name="Google Shape;1060;p68">
            <a:extLst>
              <a:ext uri="{FF2B5EF4-FFF2-40B4-BE49-F238E27FC236}">
                <a16:creationId xmlns:a16="http://schemas.microsoft.com/office/drawing/2014/main" id="{CE461481-C594-7DDD-3FEE-7E641319DAA0}"/>
              </a:ext>
            </a:extLst>
          </p:cNvPr>
          <p:cNvSpPr txBox="1">
            <a:spLocks noGrp="1"/>
          </p:cNvSpPr>
          <p:nvPr>
            <p:ph type="title" idx="4"/>
          </p:nvPr>
        </p:nvSpPr>
        <p:spPr>
          <a:xfrm flipH="1">
            <a:off x="3973649" y="1826248"/>
            <a:ext cx="825900" cy="361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Step 3</a:t>
            </a:r>
            <a:endParaRPr/>
          </a:p>
        </p:txBody>
      </p:sp>
      <p:sp>
        <p:nvSpPr>
          <p:cNvPr id="1061" name="Google Shape;1061;p68">
            <a:extLst>
              <a:ext uri="{FF2B5EF4-FFF2-40B4-BE49-F238E27FC236}">
                <a16:creationId xmlns:a16="http://schemas.microsoft.com/office/drawing/2014/main" id="{B8F21FFC-0A49-2644-1F84-E05CDF509840}"/>
              </a:ext>
            </a:extLst>
          </p:cNvPr>
          <p:cNvSpPr txBox="1">
            <a:spLocks noGrp="1"/>
          </p:cNvSpPr>
          <p:nvPr>
            <p:ph type="title" idx="6"/>
          </p:nvPr>
        </p:nvSpPr>
        <p:spPr>
          <a:xfrm flipH="1">
            <a:off x="5790118" y="1826248"/>
            <a:ext cx="825900" cy="361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Step 4</a:t>
            </a:r>
            <a:endParaRPr dirty="0"/>
          </a:p>
        </p:txBody>
      </p:sp>
      <p:sp>
        <p:nvSpPr>
          <p:cNvPr id="1062" name="Google Shape;1062;p68">
            <a:extLst>
              <a:ext uri="{FF2B5EF4-FFF2-40B4-BE49-F238E27FC236}">
                <a16:creationId xmlns:a16="http://schemas.microsoft.com/office/drawing/2014/main" id="{8ED5A84C-5638-CBC5-54AE-3845C73B5FF7}"/>
              </a:ext>
            </a:extLst>
          </p:cNvPr>
          <p:cNvSpPr txBox="1">
            <a:spLocks noGrp="1"/>
          </p:cNvSpPr>
          <p:nvPr>
            <p:ph type="title" idx="7"/>
          </p:nvPr>
        </p:nvSpPr>
        <p:spPr>
          <a:xfrm flipH="1">
            <a:off x="7670805" y="1837361"/>
            <a:ext cx="825900" cy="361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Goal</a:t>
            </a:r>
            <a:endParaRPr dirty="0"/>
          </a:p>
        </p:txBody>
      </p:sp>
      <p:sp>
        <p:nvSpPr>
          <p:cNvPr id="1063" name="Google Shape;1063;p68">
            <a:extLst>
              <a:ext uri="{FF2B5EF4-FFF2-40B4-BE49-F238E27FC236}">
                <a16:creationId xmlns:a16="http://schemas.microsoft.com/office/drawing/2014/main" id="{C37F9488-0C91-D100-9C43-6D6D471F2D5A}"/>
              </a:ext>
            </a:extLst>
          </p:cNvPr>
          <p:cNvSpPr txBox="1">
            <a:spLocks noGrp="1"/>
          </p:cNvSpPr>
          <p:nvPr>
            <p:ph type="body" idx="1"/>
          </p:nvPr>
        </p:nvSpPr>
        <p:spPr>
          <a:xfrm>
            <a:off x="-79636" y="2883766"/>
            <a:ext cx="1729567" cy="949116"/>
          </a:xfrm>
          <a:prstGeom prst="rect">
            <a:avLst/>
          </a:prstGeom>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dirty="0">
                <a:sym typeface="IBM Plex Sans"/>
              </a:rPr>
              <a:t>Introduction</a:t>
            </a:r>
            <a:endParaRPr dirty="0">
              <a:sym typeface="IBM Plex Sans"/>
            </a:endParaRPr>
          </a:p>
        </p:txBody>
      </p:sp>
      <p:sp>
        <p:nvSpPr>
          <p:cNvPr id="1064" name="Google Shape;1064;p68">
            <a:extLst>
              <a:ext uri="{FF2B5EF4-FFF2-40B4-BE49-F238E27FC236}">
                <a16:creationId xmlns:a16="http://schemas.microsoft.com/office/drawing/2014/main" id="{E0BEBB92-2B25-5BAB-0DBF-55669FD5CD23}"/>
              </a:ext>
            </a:extLst>
          </p:cNvPr>
          <p:cNvSpPr txBox="1">
            <a:spLocks noGrp="1"/>
          </p:cNvSpPr>
          <p:nvPr>
            <p:ph type="title"/>
          </p:nvPr>
        </p:nvSpPr>
        <p:spPr>
          <a:xfrm>
            <a:off x="193468" y="219801"/>
            <a:ext cx="5829000" cy="683400"/>
          </a:xfrm>
          <a:prstGeom prst="rect">
            <a:avLst/>
          </a:prstGeom>
        </p:spPr>
        <p:txBody>
          <a:bodyPr spcFirstLastPara="1" wrap="square" lIns="91425" tIns="91425" rIns="91425" bIns="91425" anchor="t" anchorCtr="0">
            <a:spAutoFit/>
          </a:bodyPr>
          <a:lstStyle/>
          <a:p>
            <a:pPr marL="0" lvl="0" indent="0" algn="l" rtl="0">
              <a:spcBef>
                <a:spcPts val="0"/>
              </a:spcBef>
              <a:spcAft>
                <a:spcPts val="0"/>
              </a:spcAft>
              <a:buNone/>
            </a:pPr>
            <a:r>
              <a:rPr lang="en" dirty="0"/>
              <a:t>Project roadmap</a:t>
            </a:r>
            <a:endParaRPr dirty="0"/>
          </a:p>
        </p:txBody>
      </p:sp>
      <p:sp>
        <p:nvSpPr>
          <p:cNvPr id="1065" name="Google Shape;1065;p68">
            <a:extLst>
              <a:ext uri="{FF2B5EF4-FFF2-40B4-BE49-F238E27FC236}">
                <a16:creationId xmlns:a16="http://schemas.microsoft.com/office/drawing/2014/main" id="{BE32E424-74C2-1BD1-E65F-A4D6CCB40A0C}"/>
              </a:ext>
            </a:extLst>
          </p:cNvPr>
          <p:cNvSpPr txBox="1">
            <a:spLocks noGrp="1"/>
          </p:cNvSpPr>
          <p:nvPr>
            <p:ph type="body" idx="8"/>
          </p:nvPr>
        </p:nvSpPr>
        <p:spPr>
          <a:xfrm>
            <a:off x="3596849" y="2899641"/>
            <a:ext cx="1579500" cy="10563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None/>
            </a:pPr>
            <a:r>
              <a:rPr lang="en" dirty="0"/>
              <a:t>SQL Queries</a:t>
            </a:r>
            <a:endParaRPr dirty="0"/>
          </a:p>
        </p:txBody>
      </p:sp>
      <p:sp>
        <p:nvSpPr>
          <p:cNvPr id="1066" name="Google Shape;1066;p68">
            <a:extLst>
              <a:ext uri="{FF2B5EF4-FFF2-40B4-BE49-F238E27FC236}">
                <a16:creationId xmlns:a16="http://schemas.microsoft.com/office/drawing/2014/main" id="{CD8F7924-5BD8-DC99-6405-173F6546503B}"/>
              </a:ext>
            </a:extLst>
          </p:cNvPr>
          <p:cNvSpPr txBox="1">
            <a:spLocks noGrp="1"/>
          </p:cNvSpPr>
          <p:nvPr>
            <p:ph type="body" idx="9"/>
          </p:nvPr>
        </p:nvSpPr>
        <p:spPr>
          <a:xfrm>
            <a:off x="5494038" y="2909687"/>
            <a:ext cx="1487700" cy="10563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None/>
            </a:pPr>
            <a:r>
              <a:rPr lang="en" dirty="0"/>
              <a:t>Results </a:t>
            </a:r>
            <a:endParaRPr dirty="0"/>
          </a:p>
        </p:txBody>
      </p:sp>
      <p:sp>
        <p:nvSpPr>
          <p:cNvPr id="1067" name="Google Shape;1067;p68">
            <a:extLst>
              <a:ext uri="{FF2B5EF4-FFF2-40B4-BE49-F238E27FC236}">
                <a16:creationId xmlns:a16="http://schemas.microsoft.com/office/drawing/2014/main" id="{A5AAF1E2-28BF-FC2B-ADF2-394A41BCCFF7}"/>
              </a:ext>
            </a:extLst>
          </p:cNvPr>
          <p:cNvSpPr txBox="1">
            <a:spLocks noGrp="1"/>
          </p:cNvSpPr>
          <p:nvPr>
            <p:ph type="body" idx="14"/>
          </p:nvPr>
        </p:nvSpPr>
        <p:spPr>
          <a:xfrm>
            <a:off x="1936090" y="2910813"/>
            <a:ext cx="1374600" cy="1056300"/>
          </a:xfrm>
          <a:prstGeom prst="rect">
            <a:avLst/>
          </a:prstGeom>
        </p:spPr>
        <p:txBody>
          <a:bodyPr spcFirstLastPara="1" wrap="square" lIns="91425" tIns="91425" rIns="91425" bIns="91425" anchor="t" anchorCtr="0">
            <a:normAutofit/>
          </a:bodyPr>
          <a:lstStyle/>
          <a:p>
            <a:pPr marL="0" lvl="0" indent="0" rtl="0">
              <a:spcBef>
                <a:spcPts val="0"/>
              </a:spcBef>
              <a:spcAft>
                <a:spcPts val="0"/>
              </a:spcAft>
              <a:buNone/>
            </a:pPr>
            <a:r>
              <a:rPr lang="en-US" dirty="0"/>
              <a:t>Database Design Overview</a:t>
            </a:r>
            <a:endParaRPr dirty="0"/>
          </a:p>
        </p:txBody>
      </p:sp>
      <p:sp>
        <p:nvSpPr>
          <p:cNvPr id="1068" name="Google Shape;1068;p68">
            <a:extLst>
              <a:ext uri="{FF2B5EF4-FFF2-40B4-BE49-F238E27FC236}">
                <a16:creationId xmlns:a16="http://schemas.microsoft.com/office/drawing/2014/main" id="{161EB1EC-BE55-EB01-ADA8-AECA07046690}"/>
              </a:ext>
            </a:extLst>
          </p:cNvPr>
          <p:cNvSpPr txBox="1">
            <a:spLocks noGrp="1"/>
          </p:cNvSpPr>
          <p:nvPr>
            <p:ph type="body" idx="13"/>
          </p:nvPr>
        </p:nvSpPr>
        <p:spPr>
          <a:xfrm>
            <a:off x="7207910" y="2903235"/>
            <a:ext cx="1649400" cy="12591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None/>
            </a:pPr>
            <a:r>
              <a:rPr lang="en" dirty="0"/>
              <a:t>Conclusion</a:t>
            </a:r>
            <a:endParaRPr dirty="0"/>
          </a:p>
        </p:txBody>
      </p:sp>
      <p:sp>
        <p:nvSpPr>
          <p:cNvPr id="1069" name="Google Shape;1069;p68">
            <a:extLst>
              <a:ext uri="{FF2B5EF4-FFF2-40B4-BE49-F238E27FC236}">
                <a16:creationId xmlns:a16="http://schemas.microsoft.com/office/drawing/2014/main" id="{4EBF9D4D-8EB0-66BC-2440-426427917EDF}"/>
              </a:ext>
            </a:extLst>
          </p:cNvPr>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7</a:t>
            </a:fld>
            <a:endParaRPr/>
          </a:p>
        </p:txBody>
      </p:sp>
      <p:pic>
        <p:nvPicPr>
          <p:cNvPr id="1070" name="Google Shape;1070;p68">
            <a:extLst>
              <a:ext uri="{FF2B5EF4-FFF2-40B4-BE49-F238E27FC236}">
                <a16:creationId xmlns:a16="http://schemas.microsoft.com/office/drawing/2014/main" id="{4E54989E-E583-6BE2-A3FD-0A09EAD7D1CB}"/>
              </a:ext>
            </a:extLst>
          </p:cNvPr>
          <p:cNvPicPr preferRelativeResize="0"/>
          <p:nvPr/>
        </p:nvPicPr>
        <p:blipFill>
          <a:blip r:embed="rId3">
            <a:alphaModFix amt="75000"/>
          </a:blip>
          <a:stretch>
            <a:fillRect/>
          </a:stretch>
        </p:blipFill>
        <p:spPr>
          <a:xfrm>
            <a:off x="228600" y="4431325"/>
            <a:ext cx="2164500" cy="504799"/>
          </a:xfrm>
          <a:prstGeom prst="rect">
            <a:avLst/>
          </a:prstGeom>
          <a:noFill/>
          <a:ln>
            <a:noFill/>
          </a:ln>
        </p:spPr>
      </p:pic>
      <p:sp>
        <p:nvSpPr>
          <p:cNvPr id="5" name="TextBox 4">
            <a:extLst>
              <a:ext uri="{FF2B5EF4-FFF2-40B4-BE49-F238E27FC236}">
                <a16:creationId xmlns:a16="http://schemas.microsoft.com/office/drawing/2014/main" id="{A7105DC1-BFE8-4142-AFFC-4F5EC0B82D78}"/>
              </a:ext>
            </a:extLst>
          </p:cNvPr>
          <p:cNvSpPr txBox="1"/>
          <p:nvPr/>
        </p:nvSpPr>
        <p:spPr>
          <a:xfrm>
            <a:off x="-8396999" y="1425463"/>
            <a:ext cx="8051458" cy="2862322"/>
          </a:xfrm>
          <a:prstGeom prst="rect">
            <a:avLst/>
          </a:prstGeom>
          <a:noFill/>
        </p:spPr>
        <p:txBody>
          <a:bodyPr wrap="square" rtlCol="0">
            <a:spAutoFit/>
          </a:bodyPr>
          <a:lstStyle/>
          <a:p>
            <a:pPr marL="285750" indent="-285750">
              <a:buFont typeface="Arial" panose="020B0604020202020204" pitchFamily="34" charset="0"/>
              <a:buChar char="•"/>
            </a:pPr>
            <a:r>
              <a:rPr lang="en-US" sz="1800" dirty="0"/>
              <a:t>Our goal was to design a simplified version of Instacart’s database and run SQL queries to analyze patterns in orders, customers, and products.</a:t>
            </a:r>
          </a:p>
          <a:p>
            <a:pPr marL="285750" indent="-285750">
              <a:buFont typeface="Arial" panose="020B0604020202020204" pitchFamily="34" charset="0"/>
              <a:buChar char="•"/>
            </a:pPr>
            <a:r>
              <a:rPr lang="en-US" sz="1800" dirty="0"/>
              <a:t>The main objective was to apply SQL concepts to a realistic dataset structure.</a:t>
            </a:r>
          </a:p>
          <a:p>
            <a:pPr marL="285750" indent="-285750">
              <a:buFont typeface="Arial" panose="020B0604020202020204" pitchFamily="34" charset="0"/>
              <a:buChar char="•"/>
            </a:pPr>
            <a:r>
              <a:rPr lang="en-US" sz="1800" dirty="0"/>
              <a:t>We’ll start with the database design, then show our SQL queries, and finally discuss our results.</a:t>
            </a:r>
          </a:p>
          <a:p>
            <a:pPr marL="285750" indent="-285750">
              <a:buFont typeface="Arial" panose="020B0604020202020204" pitchFamily="34" charset="0"/>
              <a:buChar char="•"/>
            </a:pPr>
            <a:r>
              <a:rPr lang="en-US" sz="1800" dirty="0"/>
              <a:t>Understanding how Instacart structures its data is useful because similar systems are used across e-commerce, grocery delivery, and logistics platforms.</a:t>
            </a:r>
          </a:p>
          <a:p>
            <a:pPr marL="285750" indent="-285750">
              <a:buFont typeface="Arial" panose="020B0604020202020204" pitchFamily="34" charset="0"/>
              <a:buChar char="•"/>
            </a:pPr>
            <a:r>
              <a:rPr lang="en-US" sz="1800" dirty="0"/>
              <a:t>We used MySQL Workbench to design our schema and run our queries.</a:t>
            </a:r>
          </a:p>
        </p:txBody>
      </p:sp>
    </p:spTree>
    <p:extLst>
      <p:ext uri="{BB962C8B-B14F-4D97-AF65-F5344CB8AC3E}">
        <p14:creationId xmlns:p14="http://schemas.microsoft.com/office/powerpoint/2010/main" val="58232270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051">
          <a:extLst>
            <a:ext uri="{FF2B5EF4-FFF2-40B4-BE49-F238E27FC236}">
              <a16:creationId xmlns:a16="http://schemas.microsoft.com/office/drawing/2014/main" id="{FB239332-B18D-A9AA-DA88-D0972867A24F}"/>
            </a:ext>
          </a:extLst>
        </p:cNvPr>
        <p:cNvGrpSpPr/>
        <p:nvPr/>
      </p:nvGrpSpPr>
      <p:grpSpPr>
        <a:xfrm>
          <a:off x="0" y="0"/>
          <a:ext cx="0" cy="0"/>
          <a:chOff x="0" y="0"/>
          <a:chExt cx="0" cy="0"/>
        </a:xfrm>
      </p:grpSpPr>
      <p:cxnSp>
        <p:nvCxnSpPr>
          <p:cNvPr id="1052" name="Google Shape;1052;p68">
            <a:extLst>
              <a:ext uri="{FF2B5EF4-FFF2-40B4-BE49-F238E27FC236}">
                <a16:creationId xmlns:a16="http://schemas.microsoft.com/office/drawing/2014/main" id="{5596BEB8-58BF-44A7-23C8-EB1C0C5DB968}"/>
              </a:ext>
            </a:extLst>
          </p:cNvPr>
          <p:cNvCxnSpPr>
            <a:cxnSpLocks/>
            <a:endCxn id="1053" idx="2"/>
          </p:cNvCxnSpPr>
          <p:nvPr/>
        </p:nvCxnSpPr>
        <p:spPr>
          <a:xfrm flipV="1">
            <a:off x="9904553" y="2561678"/>
            <a:ext cx="7531150" cy="10072"/>
          </a:xfrm>
          <a:prstGeom prst="straightConnector1">
            <a:avLst/>
          </a:prstGeom>
          <a:noFill/>
          <a:ln w="9525" cap="flat" cmpd="sng">
            <a:solidFill>
              <a:schemeClr val="accent5"/>
            </a:solidFill>
            <a:prstDash val="solid"/>
            <a:round/>
            <a:headEnd type="none" w="med" len="med"/>
            <a:tailEnd type="none" w="med" len="med"/>
          </a:ln>
        </p:spPr>
      </p:cxnSp>
      <p:sp>
        <p:nvSpPr>
          <p:cNvPr id="1054" name="Google Shape;1054;p68">
            <a:extLst>
              <a:ext uri="{FF2B5EF4-FFF2-40B4-BE49-F238E27FC236}">
                <a16:creationId xmlns:a16="http://schemas.microsoft.com/office/drawing/2014/main" id="{F12A0B7E-3E4A-E67D-5D08-07A05634B9E0}"/>
              </a:ext>
            </a:extLst>
          </p:cNvPr>
          <p:cNvSpPr/>
          <p:nvPr/>
        </p:nvSpPr>
        <p:spPr>
          <a:xfrm flipH="1">
            <a:off x="11459724" y="2283786"/>
            <a:ext cx="548640" cy="548640"/>
          </a:xfrm>
          <a:prstGeom prst="ellipse">
            <a:avLst/>
          </a:prstGeom>
          <a:solidFill>
            <a:schemeClr val="accent3"/>
          </a:solidFill>
          <a:ln w="15875">
            <a:solidFill>
              <a:schemeClr val="bg1"/>
            </a:solid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a:ea typeface="Sora"/>
              <a:cs typeface="Sora"/>
              <a:sym typeface="Sora"/>
            </a:endParaRPr>
          </a:p>
        </p:txBody>
      </p:sp>
      <p:sp>
        <p:nvSpPr>
          <p:cNvPr id="1055" name="Google Shape;1055;p68">
            <a:extLst>
              <a:ext uri="{FF2B5EF4-FFF2-40B4-BE49-F238E27FC236}">
                <a16:creationId xmlns:a16="http://schemas.microsoft.com/office/drawing/2014/main" id="{68B60969-A580-2314-DEF3-B89F33676D89}"/>
              </a:ext>
            </a:extLst>
          </p:cNvPr>
          <p:cNvSpPr/>
          <p:nvPr/>
        </p:nvSpPr>
        <p:spPr>
          <a:xfrm flipH="1">
            <a:off x="13317641" y="2381079"/>
            <a:ext cx="361200" cy="361200"/>
          </a:xfrm>
          <a:prstGeom prst="ellipse">
            <a:avLst/>
          </a:prstGeom>
          <a:solidFill>
            <a:schemeClr val="lt2"/>
          </a:solidFill>
          <a:ln>
            <a:noFill/>
          </a:ln>
          <a:effectLst>
            <a:outerShdw blurRad="342900" dist="38100" dir="5400000" algn="bl" rotWithShape="0">
              <a:schemeClr val="accent1">
                <a:alpha val="50000"/>
              </a:schemeClr>
            </a:outerShdw>
          </a:effectLst>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a:ea typeface="Sora"/>
              <a:cs typeface="Sora"/>
              <a:sym typeface="Sora"/>
            </a:endParaRPr>
          </a:p>
        </p:txBody>
      </p:sp>
      <p:sp>
        <p:nvSpPr>
          <p:cNvPr id="1056" name="Google Shape;1056;p68">
            <a:extLst>
              <a:ext uri="{FF2B5EF4-FFF2-40B4-BE49-F238E27FC236}">
                <a16:creationId xmlns:a16="http://schemas.microsoft.com/office/drawing/2014/main" id="{D9395923-5D53-EE1D-EDB1-2A53DAA2E852}"/>
              </a:ext>
            </a:extLst>
          </p:cNvPr>
          <p:cNvSpPr/>
          <p:nvPr/>
        </p:nvSpPr>
        <p:spPr>
          <a:xfrm flipH="1">
            <a:off x="9723953" y="2381079"/>
            <a:ext cx="361200" cy="3612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a:ea typeface="Sora"/>
              <a:cs typeface="Sora"/>
              <a:sym typeface="Sora"/>
            </a:endParaRPr>
          </a:p>
        </p:txBody>
      </p:sp>
      <p:sp>
        <p:nvSpPr>
          <p:cNvPr id="1057" name="Google Shape;1057;p68">
            <a:extLst>
              <a:ext uri="{FF2B5EF4-FFF2-40B4-BE49-F238E27FC236}">
                <a16:creationId xmlns:a16="http://schemas.microsoft.com/office/drawing/2014/main" id="{E135E66B-4023-1A43-E903-B6E6BFEC4F97}"/>
              </a:ext>
            </a:extLst>
          </p:cNvPr>
          <p:cNvSpPr/>
          <p:nvPr/>
        </p:nvSpPr>
        <p:spPr>
          <a:xfrm flipH="1">
            <a:off x="15191566" y="2381086"/>
            <a:ext cx="361200" cy="3612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a:ea typeface="Sora"/>
              <a:cs typeface="Sora"/>
              <a:sym typeface="Sora"/>
            </a:endParaRPr>
          </a:p>
        </p:txBody>
      </p:sp>
      <p:sp>
        <p:nvSpPr>
          <p:cNvPr id="1053" name="Google Shape;1053;p68">
            <a:extLst>
              <a:ext uri="{FF2B5EF4-FFF2-40B4-BE49-F238E27FC236}">
                <a16:creationId xmlns:a16="http://schemas.microsoft.com/office/drawing/2014/main" id="{34D48A6C-87F2-EB11-3FC8-AF774CBEE851}"/>
              </a:ext>
            </a:extLst>
          </p:cNvPr>
          <p:cNvSpPr/>
          <p:nvPr/>
        </p:nvSpPr>
        <p:spPr>
          <a:xfrm flipH="1">
            <a:off x="17070003" y="2378828"/>
            <a:ext cx="365700" cy="365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a:ea typeface="Sora"/>
              <a:cs typeface="Sora"/>
              <a:sym typeface="Sora"/>
            </a:endParaRPr>
          </a:p>
        </p:txBody>
      </p:sp>
      <p:sp>
        <p:nvSpPr>
          <p:cNvPr id="1058" name="Google Shape;1058;p68">
            <a:extLst>
              <a:ext uri="{FF2B5EF4-FFF2-40B4-BE49-F238E27FC236}">
                <a16:creationId xmlns:a16="http://schemas.microsoft.com/office/drawing/2014/main" id="{89A9233E-F6FE-6EB5-3B57-77C946C881FF}"/>
              </a:ext>
            </a:extLst>
          </p:cNvPr>
          <p:cNvSpPr txBox="1">
            <a:spLocks noGrp="1"/>
          </p:cNvSpPr>
          <p:nvPr>
            <p:ph type="title" idx="5"/>
          </p:nvPr>
        </p:nvSpPr>
        <p:spPr>
          <a:xfrm>
            <a:off x="9524876" y="1872783"/>
            <a:ext cx="825900" cy="361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Step 1</a:t>
            </a:r>
            <a:endParaRPr dirty="0"/>
          </a:p>
        </p:txBody>
      </p:sp>
      <p:sp>
        <p:nvSpPr>
          <p:cNvPr id="1059" name="Google Shape;1059;p68">
            <a:extLst>
              <a:ext uri="{FF2B5EF4-FFF2-40B4-BE49-F238E27FC236}">
                <a16:creationId xmlns:a16="http://schemas.microsoft.com/office/drawing/2014/main" id="{6B4B8573-B3A0-5340-048D-03556C99628C}"/>
              </a:ext>
            </a:extLst>
          </p:cNvPr>
          <p:cNvSpPr txBox="1">
            <a:spLocks noGrp="1"/>
          </p:cNvSpPr>
          <p:nvPr>
            <p:ph type="title" idx="3"/>
          </p:nvPr>
        </p:nvSpPr>
        <p:spPr>
          <a:xfrm flipH="1">
            <a:off x="11271109" y="1904654"/>
            <a:ext cx="825900" cy="361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Step 2</a:t>
            </a:r>
            <a:endParaRPr dirty="0"/>
          </a:p>
        </p:txBody>
      </p:sp>
      <p:sp>
        <p:nvSpPr>
          <p:cNvPr id="1060" name="Google Shape;1060;p68">
            <a:extLst>
              <a:ext uri="{FF2B5EF4-FFF2-40B4-BE49-F238E27FC236}">
                <a16:creationId xmlns:a16="http://schemas.microsoft.com/office/drawing/2014/main" id="{7E25F383-CDB8-B496-3337-ECD4A4285CA5}"/>
              </a:ext>
            </a:extLst>
          </p:cNvPr>
          <p:cNvSpPr txBox="1">
            <a:spLocks noGrp="1"/>
          </p:cNvSpPr>
          <p:nvPr>
            <p:ph type="title" idx="4"/>
          </p:nvPr>
        </p:nvSpPr>
        <p:spPr>
          <a:xfrm flipH="1">
            <a:off x="13142747" y="1928453"/>
            <a:ext cx="825900" cy="361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Step 3</a:t>
            </a:r>
            <a:endParaRPr/>
          </a:p>
        </p:txBody>
      </p:sp>
      <p:sp>
        <p:nvSpPr>
          <p:cNvPr id="1061" name="Google Shape;1061;p68">
            <a:extLst>
              <a:ext uri="{FF2B5EF4-FFF2-40B4-BE49-F238E27FC236}">
                <a16:creationId xmlns:a16="http://schemas.microsoft.com/office/drawing/2014/main" id="{0F26662F-0F33-5995-EC04-01F611C95721}"/>
              </a:ext>
            </a:extLst>
          </p:cNvPr>
          <p:cNvSpPr txBox="1">
            <a:spLocks noGrp="1"/>
          </p:cNvSpPr>
          <p:nvPr>
            <p:ph type="title" idx="6"/>
          </p:nvPr>
        </p:nvSpPr>
        <p:spPr>
          <a:xfrm flipH="1">
            <a:off x="14959216" y="1928453"/>
            <a:ext cx="825900" cy="361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Step 4</a:t>
            </a:r>
            <a:endParaRPr dirty="0"/>
          </a:p>
        </p:txBody>
      </p:sp>
      <p:sp>
        <p:nvSpPr>
          <p:cNvPr id="1062" name="Google Shape;1062;p68">
            <a:extLst>
              <a:ext uri="{FF2B5EF4-FFF2-40B4-BE49-F238E27FC236}">
                <a16:creationId xmlns:a16="http://schemas.microsoft.com/office/drawing/2014/main" id="{0C1D5CDA-4049-B0A7-B5E4-4B5DF3B1B191}"/>
              </a:ext>
            </a:extLst>
          </p:cNvPr>
          <p:cNvSpPr txBox="1">
            <a:spLocks noGrp="1"/>
          </p:cNvSpPr>
          <p:nvPr>
            <p:ph type="title" idx="7"/>
          </p:nvPr>
        </p:nvSpPr>
        <p:spPr>
          <a:xfrm flipH="1">
            <a:off x="14502820" y="2228409"/>
            <a:ext cx="825900" cy="361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Goal</a:t>
            </a:r>
            <a:endParaRPr dirty="0"/>
          </a:p>
        </p:txBody>
      </p:sp>
      <p:sp>
        <p:nvSpPr>
          <p:cNvPr id="1063" name="Google Shape;1063;p68">
            <a:extLst>
              <a:ext uri="{FF2B5EF4-FFF2-40B4-BE49-F238E27FC236}">
                <a16:creationId xmlns:a16="http://schemas.microsoft.com/office/drawing/2014/main" id="{C8D08FBC-344D-A786-E331-58FF7D5390C6}"/>
              </a:ext>
            </a:extLst>
          </p:cNvPr>
          <p:cNvSpPr txBox="1">
            <a:spLocks noGrp="1"/>
          </p:cNvSpPr>
          <p:nvPr>
            <p:ph type="body" idx="1"/>
          </p:nvPr>
        </p:nvSpPr>
        <p:spPr>
          <a:xfrm>
            <a:off x="10428864" y="4507730"/>
            <a:ext cx="1729567" cy="949116"/>
          </a:xfrm>
          <a:prstGeom prst="rect">
            <a:avLst/>
          </a:prstGeom>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dirty="0">
                <a:sym typeface="IBM Plex Sans"/>
              </a:rPr>
              <a:t>Introduction</a:t>
            </a:r>
            <a:endParaRPr dirty="0">
              <a:sym typeface="IBM Plex Sans"/>
            </a:endParaRPr>
          </a:p>
        </p:txBody>
      </p:sp>
      <p:sp>
        <p:nvSpPr>
          <p:cNvPr id="1064" name="Google Shape;1064;p68">
            <a:extLst>
              <a:ext uri="{FF2B5EF4-FFF2-40B4-BE49-F238E27FC236}">
                <a16:creationId xmlns:a16="http://schemas.microsoft.com/office/drawing/2014/main" id="{2AA41206-8BC9-FEA2-F3E3-E530D1640B7B}"/>
              </a:ext>
            </a:extLst>
          </p:cNvPr>
          <p:cNvSpPr txBox="1">
            <a:spLocks noGrp="1"/>
          </p:cNvSpPr>
          <p:nvPr>
            <p:ph type="title"/>
          </p:nvPr>
        </p:nvSpPr>
        <p:spPr>
          <a:xfrm>
            <a:off x="-4553586" y="155993"/>
            <a:ext cx="5829000" cy="683400"/>
          </a:xfrm>
          <a:prstGeom prst="rect">
            <a:avLst/>
          </a:prstGeom>
        </p:spPr>
        <p:txBody>
          <a:bodyPr spcFirstLastPara="1" wrap="square" lIns="91425" tIns="91425" rIns="91425" bIns="91425" anchor="t" anchorCtr="0">
            <a:spAutoFit/>
          </a:bodyPr>
          <a:lstStyle/>
          <a:p>
            <a:pPr marL="0" lvl="0" indent="0" algn="l" rtl="0">
              <a:spcBef>
                <a:spcPts val="0"/>
              </a:spcBef>
              <a:spcAft>
                <a:spcPts val="0"/>
              </a:spcAft>
              <a:buNone/>
            </a:pPr>
            <a:r>
              <a:rPr lang="en" dirty="0"/>
              <a:t>Project roadmap</a:t>
            </a:r>
            <a:endParaRPr dirty="0"/>
          </a:p>
        </p:txBody>
      </p:sp>
      <p:sp>
        <p:nvSpPr>
          <p:cNvPr id="1065" name="Google Shape;1065;p68">
            <a:extLst>
              <a:ext uri="{FF2B5EF4-FFF2-40B4-BE49-F238E27FC236}">
                <a16:creationId xmlns:a16="http://schemas.microsoft.com/office/drawing/2014/main" id="{CA28FE16-A334-30C8-80D2-6F947EA661C4}"/>
              </a:ext>
            </a:extLst>
          </p:cNvPr>
          <p:cNvSpPr txBox="1">
            <a:spLocks noGrp="1"/>
          </p:cNvSpPr>
          <p:nvPr>
            <p:ph type="body" idx="8"/>
          </p:nvPr>
        </p:nvSpPr>
        <p:spPr>
          <a:xfrm>
            <a:off x="10428864" y="3248869"/>
            <a:ext cx="1579500" cy="10563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None/>
            </a:pPr>
            <a:r>
              <a:rPr lang="en" dirty="0"/>
              <a:t>SQL Queries</a:t>
            </a:r>
            <a:endParaRPr dirty="0"/>
          </a:p>
        </p:txBody>
      </p:sp>
      <p:sp>
        <p:nvSpPr>
          <p:cNvPr id="1066" name="Google Shape;1066;p68">
            <a:extLst>
              <a:ext uri="{FF2B5EF4-FFF2-40B4-BE49-F238E27FC236}">
                <a16:creationId xmlns:a16="http://schemas.microsoft.com/office/drawing/2014/main" id="{E2E84DF5-4D34-1BB1-C3A6-E2AFD17A8C47}"/>
              </a:ext>
            </a:extLst>
          </p:cNvPr>
          <p:cNvSpPr txBox="1">
            <a:spLocks noGrp="1"/>
          </p:cNvSpPr>
          <p:nvPr>
            <p:ph type="body" idx="9"/>
          </p:nvPr>
        </p:nvSpPr>
        <p:spPr>
          <a:xfrm>
            <a:off x="12337628" y="3234094"/>
            <a:ext cx="1487700" cy="10563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None/>
            </a:pPr>
            <a:r>
              <a:rPr lang="en" dirty="0"/>
              <a:t>Results </a:t>
            </a:r>
            <a:endParaRPr dirty="0"/>
          </a:p>
        </p:txBody>
      </p:sp>
      <p:sp>
        <p:nvSpPr>
          <p:cNvPr id="1067" name="Google Shape;1067;p68">
            <a:extLst>
              <a:ext uri="{FF2B5EF4-FFF2-40B4-BE49-F238E27FC236}">
                <a16:creationId xmlns:a16="http://schemas.microsoft.com/office/drawing/2014/main" id="{BDE2E91E-AD1F-7223-762D-05997027BC8A}"/>
              </a:ext>
            </a:extLst>
          </p:cNvPr>
          <p:cNvSpPr txBox="1">
            <a:spLocks noGrp="1"/>
          </p:cNvSpPr>
          <p:nvPr>
            <p:ph type="body" idx="14"/>
          </p:nvPr>
        </p:nvSpPr>
        <p:spPr>
          <a:xfrm>
            <a:off x="301007" y="277129"/>
            <a:ext cx="4208736" cy="1056300"/>
          </a:xfrm>
          <a:prstGeom prst="rect">
            <a:avLst/>
          </a:prstGeom>
        </p:spPr>
        <p:txBody>
          <a:bodyPr spcFirstLastPara="1" wrap="square" lIns="91425" tIns="91425" rIns="91425" bIns="91425" anchor="t" anchorCtr="0">
            <a:normAutofit fontScale="77500" lnSpcReduction="20000"/>
          </a:bodyPr>
          <a:lstStyle/>
          <a:p>
            <a:pPr marL="0" lvl="0" indent="0" algn="l">
              <a:buNone/>
            </a:pPr>
            <a:r>
              <a:rPr lang="en" sz="3600" dirty="0">
                <a:latin typeface="IBM Plex Sans"/>
                <a:sym typeface="IBM Plex Sans"/>
              </a:rPr>
              <a:t>Database Design Overview</a:t>
            </a:r>
            <a:endParaRPr sz="3600" dirty="0">
              <a:latin typeface="IBM Plex Sans"/>
              <a:sym typeface="IBM Plex Sans"/>
            </a:endParaRPr>
          </a:p>
        </p:txBody>
      </p:sp>
      <p:sp>
        <p:nvSpPr>
          <p:cNvPr id="1068" name="Google Shape;1068;p68">
            <a:extLst>
              <a:ext uri="{FF2B5EF4-FFF2-40B4-BE49-F238E27FC236}">
                <a16:creationId xmlns:a16="http://schemas.microsoft.com/office/drawing/2014/main" id="{CF4A17FF-E25A-1B8E-110F-50C5DCBE50C5}"/>
              </a:ext>
            </a:extLst>
          </p:cNvPr>
          <p:cNvSpPr txBox="1">
            <a:spLocks noGrp="1"/>
          </p:cNvSpPr>
          <p:nvPr>
            <p:ph type="body" idx="13"/>
          </p:nvPr>
        </p:nvSpPr>
        <p:spPr>
          <a:xfrm>
            <a:off x="10909344" y="3132694"/>
            <a:ext cx="1649400" cy="12591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None/>
            </a:pPr>
            <a:r>
              <a:rPr lang="en" dirty="0"/>
              <a:t>Conclusion</a:t>
            </a:r>
            <a:endParaRPr dirty="0"/>
          </a:p>
        </p:txBody>
      </p:sp>
      <p:sp>
        <p:nvSpPr>
          <p:cNvPr id="1069" name="Google Shape;1069;p68">
            <a:extLst>
              <a:ext uri="{FF2B5EF4-FFF2-40B4-BE49-F238E27FC236}">
                <a16:creationId xmlns:a16="http://schemas.microsoft.com/office/drawing/2014/main" id="{04854C9F-BCDB-B829-E197-63F65C83B526}"/>
              </a:ext>
            </a:extLst>
          </p:cNvPr>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8</a:t>
            </a:fld>
            <a:endParaRPr/>
          </a:p>
        </p:txBody>
      </p:sp>
      <p:pic>
        <p:nvPicPr>
          <p:cNvPr id="1070" name="Google Shape;1070;p68">
            <a:extLst>
              <a:ext uri="{FF2B5EF4-FFF2-40B4-BE49-F238E27FC236}">
                <a16:creationId xmlns:a16="http://schemas.microsoft.com/office/drawing/2014/main" id="{CAE36035-57A7-0ECE-187B-FBE6BB751FD5}"/>
              </a:ext>
            </a:extLst>
          </p:cNvPr>
          <p:cNvPicPr preferRelativeResize="0"/>
          <p:nvPr/>
        </p:nvPicPr>
        <p:blipFill>
          <a:blip r:embed="rId3">
            <a:alphaModFix amt="75000"/>
          </a:blip>
          <a:stretch>
            <a:fillRect/>
          </a:stretch>
        </p:blipFill>
        <p:spPr>
          <a:xfrm>
            <a:off x="228600" y="4431325"/>
            <a:ext cx="2164500" cy="504799"/>
          </a:xfrm>
          <a:prstGeom prst="rect">
            <a:avLst/>
          </a:prstGeom>
          <a:noFill/>
          <a:ln>
            <a:noFill/>
          </a:ln>
        </p:spPr>
      </p:pic>
      <p:sp>
        <p:nvSpPr>
          <p:cNvPr id="3" name="TextBox 2">
            <a:extLst>
              <a:ext uri="{FF2B5EF4-FFF2-40B4-BE49-F238E27FC236}">
                <a16:creationId xmlns:a16="http://schemas.microsoft.com/office/drawing/2014/main" id="{DB310805-AE3B-3DC1-DFD5-D6A92A915B1E}"/>
              </a:ext>
            </a:extLst>
          </p:cNvPr>
          <p:cNvSpPr txBox="1"/>
          <p:nvPr/>
        </p:nvSpPr>
        <p:spPr>
          <a:xfrm>
            <a:off x="330133" y="1188809"/>
            <a:ext cx="8190560" cy="307777"/>
          </a:xfrm>
          <a:prstGeom prst="rect">
            <a:avLst/>
          </a:prstGeom>
          <a:noFill/>
        </p:spPr>
        <p:txBody>
          <a:bodyPr wrap="square" rtlCol="0">
            <a:spAutoFit/>
          </a:bodyPr>
          <a:lstStyle/>
          <a:p>
            <a:r>
              <a:rPr lang="en-US" dirty="0"/>
              <a:t>Process Flow Diagram</a:t>
            </a:r>
          </a:p>
        </p:txBody>
      </p:sp>
      <p:pic>
        <p:nvPicPr>
          <p:cNvPr id="4" name="Picture 3">
            <a:extLst>
              <a:ext uri="{FF2B5EF4-FFF2-40B4-BE49-F238E27FC236}">
                <a16:creationId xmlns:a16="http://schemas.microsoft.com/office/drawing/2014/main" id="{B20F27E1-601B-1982-5897-44ABE2494811}"/>
              </a:ext>
            </a:extLst>
          </p:cNvPr>
          <p:cNvPicPr>
            <a:picLocks noChangeAspect="1"/>
          </p:cNvPicPr>
          <p:nvPr/>
        </p:nvPicPr>
        <p:blipFill>
          <a:blip r:embed="rId4"/>
          <a:stretch>
            <a:fillRect/>
          </a:stretch>
        </p:blipFill>
        <p:spPr>
          <a:xfrm>
            <a:off x="1258046" y="1496586"/>
            <a:ext cx="6503393" cy="2839856"/>
          </a:xfrm>
          <a:prstGeom prst="rect">
            <a:avLst/>
          </a:prstGeom>
        </p:spPr>
      </p:pic>
    </p:spTree>
    <p:extLst>
      <p:ext uri="{BB962C8B-B14F-4D97-AF65-F5344CB8AC3E}">
        <p14:creationId xmlns:p14="http://schemas.microsoft.com/office/powerpoint/2010/main" val="156535369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051">
          <a:extLst>
            <a:ext uri="{FF2B5EF4-FFF2-40B4-BE49-F238E27FC236}">
              <a16:creationId xmlns:a16="http://schemas.microsoft.com/office/drawing/2014/main" id="{1AA9E2FE-B937-6AF1-A4FE-9D7973B7149F}"/>
            </a:ext>
          </a:extLst>
        </p:cNvPr>
        <p:cNvGrpSpPr/>
        <p:nvPr/>
      </p:nvGrpSpPr>
      <p:grpSpPr>
        <a:xfrm>
          <a:off x="0" y="0"/>
          <a:ext cx="0" cy="0"/>
          <a:chOff x="0" y="0"/>
          <a:chExt cx="0" cy="0"/>
        </a:xfrm>
      </p:grpSpPr>
      <p:cxnSp>
        <p:nvCxnSpPr>
          <p:cNvPr id="1052" name="Google Shape;1052;p68">
            <a:extLst>
              <a:ext uri="{FF2B5EF4-FFF2-40B4-BE49-F238E27FC236}">
                <a16:creationId xmlns:a16="http://schemas.microsoft.com/office/drawing/2014/main" id="{5AF25C02-907B-7841-D77E-FA3D8F74C50A}"/>
              </a:ext>
            </a:extLst>
          </p:cNvPr>
          <p:cNvCxnSpPr>
            <a:cxnSpLocks/>
            <a:endCxn id="1053" idx="2"/>
          </p:cNvCxnSpPr>
          <p:nvPr/>
        </p:nvCxnSpPr>
        <p:spPr>
          <a:xfrm flipV="1">
            <a:off x="9904553" y="2561678"/>
            <a:ext cx="7531150" cy="10072"/>
          </a:xfrm>
          <a:prstGeom prst="straightConnector1">
            <a:avLst/>
          </a:prstGeom>
          <a:noFill/>
          <a:ln w="9525" cap="flat" cmpd="sng">
            <a:solidFill>
              <a:schemeClr val="accent5"/>
            </a:solidFill>
            <a:prstDash val="solid"/>
            <a:round/>
            <a:headEnd type="none" w="med" len="med"/>
            <a:tailEnd type="none" w="med" len="med"/>
          </a:ln>
        </p:spPr>
      </p:cxnSp>
      <p:sp>
        <p:nvSpPr>
          <p:cNvPr id="1054" name="Google Shape;1054;p68">
            <a:extLst>
              <a:ext uri="{FF2B5EF4-FFF2-40B4-BE49-F238E27FC236}">
                <a16:creationId xmlns:a16="http://schemas.microsoft.com/office/drawing/2014/main" id="{B719B3AC-DB46-1A5F-FF98-9A8BF28B0FF8}"/>
              </a:ext>
            </a:extLst>
          </p:cNvPr>
          <p:cNvSpPr/>
          <p:nvPr/>
        </p:nvSpPr>
        <p:spPr>
          <a:xfrm flipH="1">
            <a:off x="11459724" y="2283786"/>
            <a:ext cx="548640" cy="548640"/>
          </a:xfrm>
          <a:prstGeom prst="ellipse">
            <a:avLst/>
          </a:prstGeom>
          <a:solidFill>
            <a:schemeClr val="accent3"/>
          </a:solidFill>
          <a:ln w="15875">
            <a:solidFill>
              <a:schemeClr val="bg1"/>
            </a:solid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a:ea typeface="Sora"/>
              <a:cs typeface="Sora"/>
              <a:sym typeface="Sora"/>
            </a:endParaRPr>
          </a:p>
        </p:txBody>
      </p:sp>
      <p:sp>
        <p:nvSpPr>
          <p:cNvPr id="1055" name="Google Shape;1055;p68">
            <a:extLst>
              <a:ext uri="{FF2B5EF4-FFF2-40B4-BE49-F238E27FC236}">
                <a16:creationId xmlns:a16="http://schemas.microsoft.com/office/drawing/2014/main" id="{37506871-EA6B-68CA-C736-6EBE6ED49615}"/>
              </a:ext>
            </a:extLst>
          </p:cNvPr>
          <p:cNvSpPr/>
          <p:nvPr/>
        </p:nvSpPr>
        <p:spPr>
          <a:xfrm flipH="1">
            <a:off x="13317641" y="2381079"/>
            <a:ext cx="361200" cy="361200"/>
          </a:xfrm>
          <a:prstGeom prst="ellipse">
            <a:avLst/>
          </a:prstGeom>
          <a:solidFill>
            <a:schemeClr val="lt2"/>
          </a:solidFill>
          <a:ln>
            <a:noFill/>
          </a:ln>
          <a:effectLst>
            <a:outerShdw blurRad="342900" dist="38100" dir="5400000" algn="bl" rotWithShape="0">
              <a:schemeClr val="accent1">
                <a:alpha val="50000"/>
              </a:schemeClr>
            </a:outerShdw>
          </a:effectLst>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a:ea typeface="Sora"/>
              <a:cs typeface="Sora"/>
              <a:sym typeface="Sora"/>
            </a:endParaRPr>
          </a:p>
        </p:txBody>
      </p:sp>
      <p:sp>
        <p:nvSpPr>
          <p:cNvPr id="1056" name="Google Shape;1056;p68">
            <a:extLst>
              <a:ext uri="{FF2B5EF4-FFF2-40B4-BE49-F238E27FC236}">
                <a16:creationId xmlns:a16="http://schemas.microsoft.com/office/drawing/2014/main" id="{30C6211C-CDF7-1B27-8918-FAA8E384B190}"/>
              </a:ext>
            </a:extLst>
          </p:cNvPr>
          <p:cNvSpPr/>
          <p:nvPr/>
        </p:nvSpPr>
        <p:spPr>
          <a:xfrm flipH="1">
            <a:off x="9723953" y="2381079"/>
            <a:ext cx="361200" cy="3612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a:ea typeface="Sora"/>
              <a:cs typeface="Sora"/>
              <a:sym typeface="Sora"/>
            </a:endParaRPr>
          </a:p>
        </p:txBody>
      </p:sp>
      <p:sp>
        <p:nvSpPr>
          <p:cNvPr id="1057" name="Google Shape;1057;p68">
            <a:extLst>
              <a:ext uri="{FF2B5EF4-FFF2-40B4-BE49-F238E27FC236}">
                <a16:creationId xmlns:a16="http://schemas.microsoft.com/office/drawing/2014/main" id="{922975E3-5858-906A-1862-AF4E44D49F14}"/>
              </a:ext>
            </a:extLst>
          </p:cNvPr>
          <p:cNvSpPr/>
          <p:nvPr/>
        </p:nvSpPr>
        <p:spPr>
          <a:xfrm flipH="1">
            <a:off x="15191566" y="2381086"/>
            <a:ext cx="361200" cy="3612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a:ea typeface="Sora"/>
              <a:cs typeface="Sora"/>
              <a:sym typeface="Sora"/>
            </a:endParaRPr>
          </a:p>
        </p:txBody>
      </p:sp>
      <p:sp>
        <p:nvSpPr>
          <p:cNvPr id="1053" name="Google Shape;1053;p68">
            <a:extLst>
              <a:ext uri="{FF2B5EF4-FFF2-40B4-BE49-F238E27FC236}">
                <a16:creationId xmlns:a16="http://schemas.microsoft.com/office/drawing/2014/main" id="{F7896FDF-8536-7533-F0B2-D8FCD3D5A91A}"/>
              </a:ext>
            </a:extLst>
          </p:cNvPr>
          <p:cNvSpPr/>
          <p:nvPr/>
        </p:nvSpPr>
        <p:spPr>
          <a:xfrm flipH="1">
            <a:off x="17070003" y="2378828"/>
            <a:ext cx="365700" cy="365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a:ea typeface="Sora"/>
              <a:cs typeface="Sora"/>
              <a:sym typeface="Sora"/>
            </a:endParaRPr>
          </a:p>
        </p:txBody>
      </p:sp>
      <p:sp>
        <p:nvSpPr>
          <p:cNvPr id="1058" name="Google Shape;1058;p68">
            <a:extLst>
              <a:ext uri="{FF2B5EF4-FFF2-40B4-BE49-F238E27FC236}">
                <a16:creationId xmlns:a16="http://schemas.microsoft.com/office/drawing/2014/main" id="{0A0C4F70-73D8-8CD6-0336-60DC3D47C40C}"/>
              </a:ext>
            </a:extLst>
          </p:cNvPr>
          <p:cNvSpPr txBox="1">
            <a:spLocks noGrp="1"/>
          </p:cNvSpPr>
          <p:nvPr>
            <p:ph type="title" idx="5"/>
          </p:nvPr>
        </p:nvSpPr>
        <p:spPr>
          <a:xfrm>
            <a:off x="9524876" y="1872783"/>
            <a:ext cx="825900" cy="361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Step 1</a:t>
            </a:r>
            <a:endParaRPr dirty="0"/>
          </a:p>
        </p:txBody>
      </p:sp>
      <p:sp>
        <p:nvSpPr>
          <p:cNvPr id="1059" name="Google Shape;1059;p68">
            <a:extLst>
              <a:ext uri="{FF2B5EF4-FFF2-40B4-BE49-F238E27FC236}">
                <a16:creationId xmlns:a16="http://schemas.microsoft.com/office/drawing/2014/main" id="{90BB1E9F-A272-7C0E-20AE-26990E2D3C05}"/>
              </a:ext>
            </a:extLst>
          </p:cNvPr>
          <p:cNvSpPr txBox="1">
            <a:spLocks noGrp="1"/>
          </p:cNvSpPr>
          <p:nvPr>
            <p:ph type="title" idx="3"/>
          </p:nvPr>
        </p:nvSpPr>
        <p:spPr>
          <a:xfrm flipH="1">
            <a:off x="11271109" y="1904654"/>
            <a:ext cx="825900" cy="361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Step 2</a:t>
            </a:r>
            <a:endParaRPr dirty="0"/>
          </a:p>
        </p:txBody>
      </p:sp>
      <p:sp>
        <p:nvSpPr>
          <p:cNvPr id="1060" name="Google Shape;1060;p68">
            <a:extLst>
              <a:ext uri="{FF2B5EF4-FFF2-40B4-BE49-F238E27FC236}">
                <a16:creationId xmlns:a16="http://schemas.microsoft.com/office/drawing/2014/main" id="{1D304E8C-D80F-B13D-7CB7-F7CFDA299EBE}"/>
              </a:ext>
            </a:extLst>
          </p:cNvPr>
          <p:cNvSpPr txBox="1">
            <a:spLocks noGrp="1"/>
          </p:cNvSpPr>
          <p:nvPr>
            <p:ph type="title" idx="4"/>
          </p:nvPr>
        </p:nvSpPr>
        <p:spPr>
          <a:xfrm flipH="1">
            <a:off x="13142747" y="1928453"/>
            <a:ext cx="825900" cy="361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Step 3</a:t>
            </a:r>
            <a:endParaRPr/>
          </a:p>
        </p:txBody>
      </p:sp>
      <p:sp>
        <p:nvSpPr>
          <p:cNvPr id="1061" name="Google Shape;1061;p68">
            <a:extLst>
              <a:ext uri="{FF2B5EF4-FFF2-40B4-BE49-F238E27FC236}">
                <a16:creationId xmlns:a16="http://schemas.microsoft.com/office/drawing/2014/main" id="{5493EA1B-E533-6BD5-BE01-335AA38BA53F}"/>
              </a:ext>
            </a:extLst>
          </p:cNvPr>
          <p:cNvSpPr txBox="1">
            <a:spLocks noGrp="1"/>
          </p:cNvSpPr>
          <p:nvPr>
            <p:ph type="title" idx="6"/>
          </p:nvPr>
        </p:nvSpPr>
        <p:spPr>
          <a:xfrm flipH="1">
            <a:off x="14959216" y="1928453"/>
            <a:ext cx="825900" cy="361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Step 4</a:t>
            </a:r>
            <a:endParaRPr dirty="0"/>
          </a:p>
        </p:txBody>
      </p:sp>
      <p:sp>
        <p:nvSpPr>
          <p:cNvPr id="1062" name="Google Shape;1062;p68">
            <a:extLst>
              <a:ext uri="{FF2B5EF4-FFF2-40B4-BE49-F238E27FC236}">
                <a16:creationId xmlns:a16="http://schemas.microsoft.com/office/drawing/2014/main" id="{57FDED72-F00F-7344-4A6F-FC2CBF251A72}"/>
              </a:ext>
            </a:extLst>
          </p:cNvPr>
          <p:cNvSpPr txBox="1">
            <a:spLocks noGrp="1"/>
          </p:cNvSpPr>
          <p:nvPr>
            <p:ph type="title" idx="7"/>
          </p:nvPr>
        </p:nvSpPr>
        <p:spPr>
          <a:xfrm flipH="1">
            <a:off x="14502820" y="2228409"/>
            <a:ext cx="825900" cy="361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Goal</a:t>
            </a:r>
            <a:endParaRPr dirty="0"/>
          </a:p>
        </p:txBody>
      </p:sp>
      <p:sp>
        <p:nvSpPr>
          <p:cNvPr id="1063" name="Google Shape;1063;p68">
            <a:extLst>
              <a:ext uri="{FF2B5EF4-FFF2-40B4-BE49-F238E27FC236}">
                <a16:creationId xmlns:a16="http://schemas.microsoft.com/office/drawing/2014/main" id="{A9ADE7BB-8513-164C-3975-54793FC3EBC8}"/>
              </a:ext>
            </a:extLst>
          </p:cNvPr>
          <p:cNvSpPr txBox="1">
            <a:spLocks noGrp="1"/>
          </p:cNvSpPr>
          <p:nvPr>
            <p:ph type="body" idx="1"/>
          </p:nvPr>
        </p:nvSpPr>
        <p:spPr>
          <a:xfrm>
            <a:off x="10428864" y="4507730"/>
            <a:ext cx="1729567" cy="949116"/>
          </a:xfrm>
          <a:prstGeom prst="rect">
            <a:avLst/>
          </a:prstGeom>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dirty="0">
                <a:sym typeface="IBM Plex Sans"/>
              </a:rPr>
              <a:t>Introduction</a:t>
            </a:r>
            <a:endParaRPr dirty="0">
              <a:sym typeface="IBM Plex Sans"/>
            </a:endParaRPr>
          </a:p>
        </p:txBody>
      </p:sp>
      <p:sp>
        <p:nvSpPr>
          <p:cNvPr id="1064" name="Google Shape;1064;p68">
            <a:extLst>
              <a:ext uri="{FF2B5EF4-FFF2-40B4-BE49-F238E27FC236}">
                <a16:creationId xmlns:a16="http://schemas.microsoft.com/office/drawing/2014/main" id="{0CABFC08-684A-D5F1-607D-1070ECDA0504}"/>
              </a:ext>
            </a:extLst>
          </p:cNvPr>
          <p:cNvSpPr txBox="1">
            <a:spLocks noGrp="1"/>
          </p:cNvSpPr>
          <p:nvPr>
            <p:ph type="title"/>
          </p:nvPr>
        </p:nvSpPr>
        <p:spPr>
          <a:xfrm>
            <a:off x="-4553586" y="155993"/>
            <a:ext cx="5829000" cy="683400"/>
          </a:xfrm>
          <a:prstGeom prst="rect">
            <a:avLst/>
          </a:prstGeom>
        </p:spPr>
        <p:txBody>
          <a:bodyPr spcFirstLastPara="1" wrap="square" lIns="91425" tIns="91425" rIns="91425" bIns="91425" anchor="t" anchorCtr="0">
            <a:spAutoFit/>
          </a:bodyPr>
          <a:lstStyle/>
          <a:p>
            <a:pPr marL="0" lvl="0" indent="0" algn="l" rtl="0">
              <a:spcBef>
                <a:spcPts val="0"/>
              </a:spcBef>
              <a:spcAft>
                <a:spcPts val="0"/>
              </a:spcAft>
              <a:buNone/>
            </a:pPr>
            <a:r>
              <a:rPr lang="en" dirty="0"/>
              <a:t>Project roadmap</a:t>
            </a:r>
            <a:endParaRPr dirty="0"/>
          </a:p>
        </p:txBody>
      </p:sp>
      <p:sp>
        <p:nvSpPr>
          <p:cNvPr id="1065" name="Google Shape;1065;p68">
            <a:extLst>
              <a:ext uri="{FF2B5EF4-FFF2-40B4-BE49-F238E27FC236}">
                <a16:creationId xmlns:a16="http://schemas.microsoft.com/office/drawing/2014/main" id="{D2C93CF0-0D21-F3CD-C8F9-F5EA094FEAF4}"/>
              </a:ext>
            </a:extLst>
          </p:cNvPr>
          <p:cNvSpPr txBox="1">
            <a:spLocks noGrp="1"/>
          </p:cNvSpPr>
          <p:nvPr>
            <p:ph type="body" idx="8"/>
          </p:nvPr>
        </p:nvSpPr>
        <p:spPr>
          <a:xfrm>
            <a:off x="10428864" y="3248869"/>
            <a:ext cx="1579500" cy="10563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None/>
            </a:pPr>
            <a:r>
              <a:rPr lang="en" dirty="0"/>
              <a:t>SQL Queries</a:t>
            </a:r>
            <a:endParaRPr dirty="0"/>
          </a:p>
        </p:txBody>
      </p:sp>
      <p:sp>
        <p:nvSpPr>
          <p:cNvPr id="1066" name="Google Shape;1066;p68">
            <a:extLst>
              <a:ext uri="{FF2B5EF4-FFF2-40B4-BE49-F238E27FC236}">
                <a16:creationId xmlns:a16="http://schemas.microsoft.com/office/drawing/2014/main" id="{761BAB0D-BE17-57A6-B74C-B93710D0B6EF}"/>
              </a:ext>
            </a:extLst>
          </p:cNvPr>
          <p:cNvSpPr txBox="1">
            <a:spLocks noGrp="1"/>
          </p:cNvSpPr>
          <p:nvPr>
            <p:ph type="body" idx="9"/>
          </p:nvPr>
        </p:nvSpPr>
        <p:spPr>
          <a:xfrm>
            <a:off x="12337628" y="3234094"/>
            <a:ext cx="1487700" cy="10563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None/>
            </a:pPr>
            <a:r>
              <a:rPr lang="en" dirty="0"/>
              <a:t>Results </a:t>
            </a:r>
            <a:endParaRPr dirty="0"/>
          </a:p>
        </p:txBody>
      </p:sp>
      <p:sp>
        <p:nvSpPr>
          <p:cNvPr id="1067" name="Google Shape;1067;p68">
            <a:extLst>
              <a:ext uri="{FF2B5EF4-FFF2-40B4-BE49-F238E27FC236}">
                <a16:creationId xmlns:a16="http://schemas.microsoft.com/office/drawing/2014/main" id="{D1F4A59B-A76A-EAA7-E3D2-BAC6997F8544}"/>
              </a:ext>
            </a:extLst>
          </p:cNvPr>
          <p:cNvSpPr txBox="1">
            <a:spLocks noGrp="1"/>
          </p:cNvSpPr>
          <p:nvPr>
            <p:ph type="body" idx="14"/>
          </p:nvPr>
        </p:nvSpPr>
        <p:spPr>
          <a:xfrm>
            <a:off x="301007" y="277129"/>
            <a:ext cx="4208736" cy="1056300"/>
          </a:xfrm>
          <a:prstGeom prst="rect">
            <a:avLst/>
          </a:prstGeom>
        </p:spPr>
        <p:txBody>
          <a:bodyPr spcFirstLastPara="1" wrap="square" lIns="91425" tIns="91425" rIns="91425" bIns="91425" anchor="t" anchorCtr="0">
            <a:normAutofit fontScale="77500" lnSpcReduction="20000"/>
          </a:bodyPr>
          <a:lstStyle/>
          <a:p>
            <a:pPr marL="0" lvl="0" indent="0" algn="l">
              <a:buNone/>
            </a:pPr>
            <a:r>
              <a:rPr lang="en" sz="3600" dirty="0">
                <a:latin typeface="IBM Plex Sans"/>
                <a:sym typeface="IBM Plex Sans"/>
              </a:rPr>
              <a:t>Database Design Overview</a:t>
            </a:r>
            <a:endParaRPr sz="3600" dirty="0">
              <a:latin typeface="IBM Plex Sans"/>
              <a:sym typeface="IBM Plex Sans"/>
            </a:endParaRPr>
          </a:p>
        </p:txBody>
      </p:sp>
      <p:sp>
        <p:nvSpPr>
          <p:cNvPr id="1068" name="Google Shape;1068;p68">
            <a:extLst>
              <a:ext uri="{FF2B5EF4-FFF2-40B4-BE49-F238E27FC236}">
                <a16:creationId xmlns:a16="http://schemas.microsoft.com/office/drawing/2014/main" id="{F1029BCA-0EC9-56C3-F441-4EAA2F890282}"/>
              </a:ext>
            </a:extLst>
          </p:cNvPr>
          <p:cNvSpPr txBox="1">
            <a:spLocks noGrp="1"/>
          </p:cNvSpPr>
          <p:nvPr>
            <p:ph type="body" idx="13"/>
          </p:nvPr>
        </p:nvSpPr>
        <p:spPr>
          <a:xfrm>
            <a:off x="10909344" y="3132694"/>
            <a:ext cx="1649400" cy="12591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None/>
            </a:pPr>
            <a:r>
              <a:rPr lang="en" dirty="0"/>
              <a:t>Conclusion</a:t>
            </a:r>
            <a:endParaRPr dirty="0"/>
          </a:p>
        </p:txBody>
      </p:sp>
      <p:sp>
        <p:nvSpPr>
          <p:cNvPr id="1069" name="Google Shape;1069;p68">
            <a:extLst>
              <a:ext uri="{FF2B5EF4-FFF2-40B4-BE49-F238E27FC236}">
                <a16:creationId xmlns:a16="http://schemas.microsoft.com/office/drawing/2014/main" id="{434B5917-4B2A-2412-2964-7EF77B78DB66}"/>
              </a:ext>
            </a:extLst>
          </p:cNvPr>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9</a:t>
            </a:fld>
            <a:endParaRPr/>
          </a:p>
        </p:txBody>
      </p:sp>
      <p:pic>
        <p:nvPicPr>
          <p:cNvPr id="1070" name="Google Shape;1070;p68">
            <a:extLst>
              <a:ext uri="{FF2B5EF4-FFF2-40B4-BE49-F238E27FC236}">
                <a16:creationId xmlns:a16="http://schemas.microsoft.com/office/drawing/2014/main" id="{89449947-AD0A-B2AB-8875-908209A4A654}"/>
              </a:ext>
            </a:extLst>
          </p:cNvPr>
          <p:cNvPicPr preferRelativeResize="0"/>
          <p:nvPr/>
        </p:nvPicPr>
        <p:blipFill>
          <a:blip r:embed="rId3">
            <a:alphaModFix amt="75000"/>
          </a:blip>
          <a:stretch>
            <a:fillRect/>
          </a:stretch>
        </p:blipFill>
        <p:spPr>
          <a:xfrm>
            <a:off x="228600" y="4431325"/>
            <a:ext cx="2164500" cy="504799"/>
          </a:xfrm>
          <a:prstGeom prst="rect">
            <a:avLst/>
          </a:prstGeom>
          <a:noFill/>
          <a:ln>
            <a:noFill/>
          </a:ln>
        </p:spPr>
      </p:pic>
      <p:sp>
        <p:nvSpPr>
          <p:cNvPr id="3" name="TextBox 2">
            <a:extLst>
              <a:ext uri="{FF2B5EF4-FFF2-40B4-BE49-F238E27FC236}">
                <a16:creationId xmlns:a16="http://schemas.microsoft.com/office/drawing/2014/main" id="{8EC3B146-9FC6-548F-FDA8-0CB41CED10D3}"/>
              </a:ext>
            </a:extLst>
          </p:cNvPr>
          <p:cNvSpPr txBox="1"/>
          <p:nvPr/>
        </p:nvSpPr>
        <p:spPr>
          <a:xfrm>
            <a:off x="330133" y="1188809"/>
            <a:ext cx="8190560" cy="3108543"/>
          </a:xfrm>
          <a:prstGeom prst="rect">
            <a:avLst/>
          </a:prstGeom>
          <a:noFill/>
        </p:spPr>
        <p:txBody>
          <a:bodyPr wrap="square" rtlCol="0">
            <a:spAutoFit/>
          </a:bodyPr>
          <a:lstStyle/>
          <a:p>
            <a:r>
              <a:rPr lang="en-US" b="1" dirty="0"/>
              <a:t>Themes:</a:t>
            </a:r>
            <a:endParaRPr lang="en-US" dirty="0"/>
          </a:p>
          <a:p>
            <a:pPr marL="285750" indent="-285750">
              <a:buFont typeface="Arial" panose="020B0604020202020204" pitchFamily="34" charset="0"/>
              <a:buChar char="•"/>
            </a:pPr>
            <a:r>
              <a:rPr lang="en-US" dirty="0"/>
              <a:t>Customer Theme – Captures customer-related information such as name, email, phone, and profile details.</a:t>
            </a:r>
          </a:p>
          <a:p>
            <a:pPr marL="285750" indent="-285750">
              <a:buFont typeface="Arial" panose="020B0604020202020204" pitchFamily="34" charset="0"/>
              <a:buChar char="•"/>
            </a:pPr>
            <a:r>
              <a:rPr lang="en-US" dirty="0"/>
              <a:t>Product Theme – Stores product-level information including name, description, price, and assigned category.</a:t>
            </a:r>
          </a:p>
          <a:p>
            <a:pPr marL="285750" indent="-285750">
              <a:buFont typeface="Arial" panose="020B0604020202020204" pitchFamily="34" charset="0"/>
              <a:buChar char="•"/>
            </a:pPr>
            <a:r>
              <a:rPr lang="en-US" dirty="0"/>
              <a:t>Order Theme – Represents customer orders and the essential details associated with each purchase.</a:t>
            </a:r>
          </a:p>
          <a:p>
            <a:pPr marL="285750" indent="-285750">
              <a:buFont typeface="Arial" panose="020B0604020202020204" pitchFamily="34" charset="0"/>
              <a:buChar char="•"/>
            </a:pPr>
            <a:r>
              <a:rPr lang="en-US" dirty="0"/>
              <a:t>Order Item Theme – Breaks down each order into individual items and quantities, linking products to orders.</a:t>
            </a:r>
          </a:p>
          <a:p>
            <a:pPr marL="285750" indent="-285750">
              <a:buFont typeface="Arial" panose="020B0604020202020204" pitchFamily="34" charset="0"/>
              <a:buChar char="•"/>
            </a:pPr>
            <a:r>
              <a:rPr lang="en-US" dirty="0"/>
              <a:t>Category Theme – Organizes products into logical groups for better classification and filtering.</a:t>
            </a:r>
          </a:p>
          <a:p>
            <a:pPr marL="285750" indent="-285750">
              <a:buFont typeface="Arial" panose="020B0604020202020204" pitchFamily="34" charset="0"/>
              <a:buChar char="•"/>
            </a:pPr>
            <a:r>
              <a:rPr lang="en-US" dirty="0"/>
              <a:t>Cart Theme – Tracks items a customer selects before completing an order (shopping cart state).</a:t>
            </a:r>
          </a:p>
          <a:p>
            <a:pPr marL="285750" indent="-285750">
              <a:buFont typeface="Arial" panose="020B0604020202020204" pitchFamily="34" charset="0"/>
              <a:buChar char="•"/>
            </a:pPr>
            <a:r>
              <a:rPr lang="en-US" dirty="0"/>
              <a:t>Payment Theme – Records payment method, amount, and status associated with each order.</a:t>
            </a:r>
          </a:p>
          <a:p>
            <a:pPr marL="285750" indent="-285750">
              <a:buFont typeface="Arial" panose="020B0604020202020204" pitchFamily="34" charset="0"/>
              <a:buChar char="•"/>
            </a:pPr>
            <a:r>
              <a:rPr lang="en-US" dirty="0"/>
              <a:t>Address Theme – Stores address information for both customers and stores to support delivery and location mapping.</a:t>
            </a:r>
          </a:p>
        </p:txBody>
      </p:sp>
    </p:spTree>
    <p:extLst>
      <p:ext uri="{BB962C8B-B14F-4D97-AF65-F5344CB8AC3E}">
        <p14:creationId xmlns:p14="http://schemas.microsoft.com/office/powerpoint/2010/main" val="168820160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GEOMETRIC OVERLAYS">
  <a:themeElements>
    <a:clrScheme name="Simple Light">
      <a:dk1>
        <a:srgbClr val="FFFFFF"/>
      </a:dk1>
      <a:lt1>
        <a:srgbClr val="353535"/>
      </a:lt1>
      <a:dk2>
        <a:srgbClr val="E3DFD6"/>
      </a:dk2>
      <a:lt2>
        <a:srgbClr val="F0B03B"/>
      </a:lt2>
      <a:accent1>
        <a:srgbClr val="FFEB67"/>
      </a:accent1>
      <a:accent2>
        <a:srgbClr val="FF5777"/>
      </a:accent2>
      <a:accent3>
        <a:srgbClr val="41CC6B"/>
      </a:accent3>
      <a:accent4>
        <a:srgbClr val="4285F4"/>
      </a:accent4>
      <a:accent5>
        <a:srgbClr val="69615E"/>
      </a:accent5>
      <a:accent6>
        <a:srgbClr val="FF866D"/>
      </a:accent6>
      <a:hlink>
        <a:srgbClr val="2A2929"/>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3924</TotalTime>
  <Words>1808</Words>
  <Application>Microsoft Macintosh PowerPoint</Application>
  <PresentationFormat>On-screen Show (16:9)</PresentationFormat>
  <Paragraphs>367</Paragraphs>
  <Slides>25</Slides>
  <Notes>23</Notes>
  <HiddenSlides>0</HiddenSlides>
  <MMClips>0</MMClips>
  <ScaleCrop>false</ScaleCrop>
  <HeadingPairs>
    <vt:vector size="6" baseType="variant">
      <vt:variant>
        <vt:lpstr>Fonts Used</vt:lpstr>
      </vt:variant>
      <vt:variant>
        <vt:i4>8</vt:i4>
      </vt:variant>
      <vt:variant>
        <vt:lpstr>Theme</vt:lpstr>
      </vt:variant>
      <vt:variant>
        <vt:i4>2</vt:i4>
      </vt:variant>
      <vt:variant>
        <vt:lpstr>Slide Titles</vt:lpstr>
      </vt:variant>
      <vt:variant>
        <vt:i4>25</vt:i4>
      </vt:variant>
    </vt:vector>
  </HeadingPairs>
  <TitlesOfParts>
    <vt:vector size="35" baseType="lpstr">
      <vt:lpstr>Sora</vt:lpstr>
      <vt:lpstr>Helvetica</vt:lpstr>
      <vt:lpstr>IBM Plex Sans Medium</vt:lpstr>
      <vt:lpstr>Sora Light</vt:lpstr>
      <vt:lpstr>Sora Medium</vt:lpstr>
      <vt:lpstr>Sora SemiBold</vt:lpstr>
      <vt:lpstr>IBM Plex Sans</vt:lpstr>
      <vt:lpstr>Arial</vt:lpstr>
      <vt:lpstr>Simple Light</vt:lpstr>
      <vt:lpstr>GEOMETRIC OVERLAYS</vt:lpstr>
      <vt:lpstr>SQL Group 4 Project - Instacart</vt:lpstr>
      <vt:lpstr>Contents</vt:lpstr>
      <vt:lpstr>Meet the team</vt:lpstr>
      <vt:lpstr>Step 1</vt:lpstr>
      <vt:lpstr>Step 1</vt:lpstr>
      <vt:lpstr>PowerPoint Presentation</vt:lpstr>
      <vt:lpstr>Step 1</vt:lpstr>
      <vt:lpstr>Step 1</vt:lpstr>
      <vt:lpstr>Step 1</vt:lpstr>
      <vt:lpstr>Step 1</vt:lpstr>
      <vt:lpstr>Step 1</vt:lpstr>
      <vt:lpstr>Step 1</vt:lpstr>
      <vt:lpstr>Step 1</vt:lpstr>
      <vt:lpstr>Some Question we thought and  will answer via queries</vt:lpstr>
      <vt:lpstr>Step 1</vt:lpstr>
      <vt:lpstr>Step 1</vt:lpstr>
      <vt:lpstr>Step 1</vt:lpstr>
      <vt:lpstr>Step 1</vt:lpstr>
      <vt:lpstr>Step 1</vt:lpstr>
      <vt:lpstr>Step 1</vt:lpstr>
      <vt:lpstr>Step 1</vt:lpstr>
      <vt:lpstr>Step 1</vt:lpstr>
      <vt:lpstr>Step 1</vt:lpstr>
      <vt:lpstr>Any questions?  Ask away!</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cp:lastModifiedBy>Singh, Ankur - (ankursingh)</cp:lastModifiedBy>
  <cp:revision>6</cp:revision>
  <dcterms:modified xsi:type="dcterms:W3CDTF">2025-12-05T01:27:12Z</dcterms:modified>
</cp:coreProperties>
</file>